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otdel.inn@kamchatkairo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tdel.inn@kamchatkairo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kamchatkairo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772816"/>
            <a:ext cx="5723468" cy="295232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Региональный этап </a:t>
            </a:r>
            <a:br>
              <a:rPr lang="ru-RU" sz="2200" b="1" dirty="0" smtClean="0"/>
            </a:br>
            <a:r>
              <a:rPr lang="ru-RU" sz="2200" b="1" dirty="0"/>
              <a:t>всероссийского конкурса </a:t>
            </a:r>
            <a:br>
              <a:rPr lang="ru-RU" sz="2200" b="1" dirty="0"/>
            </a:br>
            <a:r>
              <a:rPr lang="ru-RU" sz="2200" b="1" dirty="0"/>
              <a:t>«Мастер года»</a:t>
            </a:r>
            <a:br>
              <a:rPr lang="ru-RU" sz="2200" b="1" dirty="0"/>
            </a:br>
            <a:r>
              <a:rPr lang="ru-RU" sz="2200" b="1" dirty="0"/>
              <a:t>среди мастеров производственного обучения профессиональных</a:t>
            </a:r>
            <a:br>
              <a:rPr lang="ru-RU" sz="2200" b="1" dirty="0"/>
            </a:br>
            <a:r>
              <a:rPr lang="ru-RU" sz="2200" b="1" dirty="0"/>
              <a:t>образовательных организаций в Камчатском крае</a:t>
            </a:r>
            <a:br>
              <a:rPr lang="ru-RU" sz="2200" b="1" dirty="0"/>
            </a:br>
            <a:r>
              <a:rPr lang="ru-RU" sz="2200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42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По результатам </a:t>
            </a:r>
            <a:r>
              <a:rPr lang="en-US" sz="2000" dirty="0"/>
              <a:t>I </a:t>
            </a:r>
            <a:r>
              <a:rPr lang="ru-RU" sz="2000" dirty="0"/>
              <a:t>этапа </a:t>
            </a:r>
            <a:r>
              <a:rPr lang="ru-RU" sz="2000" dirty="0" smtClean="0"/>
              <a:t>конкурса</a:t>
            </a:r>
            <a:br>
              <a:rPr lang="ru-RU" sz="2000" dirty="0" smtClean="0"/>
            </a:br>
            <a:r>
              <a:rPr lang="ru-RU" sz="2000" dirty="0" smtClean="0"/>
              <a:t> утверждён </a:t>
            </a:r>
            <a:r>
              <a:rPr lang="ru-RU" sz="2000" dirty="0"/>
              <a:t>список участников </a:t>
            </a:r>
            <a:r>
              <a:rPr lang="en-US" sz="2000" dirty="0"/>
              <a:t>II </a:t>
            </a:r>
            <a:r>
              <a:rPr lang="ru-RU" sz="2000" dirty="0"/>
              <a:t>этапа К</a:t>
            </a:r>
            <a:r>
              <a:rPr lang="ru-RU" sz="2000" dirty="0" smtClean="0"/>
              <a:t>онкурса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646144" y="1992704"/>
          <a:ext cx="5831075" cy="3856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659"/>
                <a:gridCol w="1646276"/>
                <a:gridCol w="2019794"/>
                <a:gridCol w="1815346"/>
              </a:tblGrid>
              <a:tr h="272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№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ФИО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преподавателя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Наименование организации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Преподаваемая дисциплина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 anchor="ctr"/>
                </a:tc>
              </a:tr>
              <a:tr h="40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Остапенко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Наталья Александровна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Мастер производственного обучения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Филиал КГПОБУ «Камчатский сельскохозяйственный техникум»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</a:tr>
              <a:tr h="40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Антропова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Анастасия Андреевна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Преподаватель специальных дисциплин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КГПОАУ «Камчатский морской энергетический техникум»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</a:tr>
              <a:tr h="448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Пионтковский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Владислав Александрович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Преподаватель специальных дисциплин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5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10151110" algn="l"/>
                        </a:tabLst>
                      </a:pPr>
                      <a:r>
                        <a:rPr lang="ru-RU" sz="800">
                          <a:effectLst/>
                        </a:rPr>
                        <a:t>КГПОБУ «Камчатский индустриальный техникум»</a:t>
                      </a:r>
                      <a:endParaRPr lang="ru-RU" sz="15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</a:tr>
              <a:tr h="40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Голышева 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Светлана Викторовна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Преподаватель специальных дисциплин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КГПОБУ «Камчатский политехнический техникум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</a:tr>
              <a:tr h="40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Зуева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Анастасия Вячеславовна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Мастер производственного обучения 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ПОЧУ Камчатский кооперативный техникум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</a:tr>
              <a:tr h="429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Лисовская 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Елена Сергеевна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Преподаватель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КГПОАУ Камчатский колледж технологии и сервиса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</a:tr>
              <a:tr h="40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Поддубиков 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Виктор Иванович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Мастер производственного обучения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КГПО БУ «Камчатский промышленный техникум»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</a:tr>
              <a:tr h="40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Шарифулина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Валерия Вазиховна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Преподаватель специальных дисциплин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КГПО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БУ</a:t>
                      </a:r>
                      <a:r>
                        <a:rPr lang="ru-RU" sz="800" dirty="0">
                          <a:effectLst/>
                        </a:rPr>
                        <a:t> «</a:t>
                      </a:r>
                      <a:r>
                        <a:rPr lang="ru-RU" sz="800" dirty="0" err="1">
                          <a:effectLst/>
                        </a:rPr>
                        <a:t>Паланский</a:t>
                      </a:r>
                      <a:r>
                        <a:rPr lang="ru-RU" sz="800" dirty="0">
                          <a:effectLst/>
                        </a:rPr>
                        <a:t> колледж»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27" marR="444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77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187220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В соответствии с Приказом Министерства образования Камчатского края «О проведении регионального этапа всероссийского конкурса «Мастер года» среди мастеров производственного обучения профессиональных образовательных организаций в Камчатском крае» от 23.03.2021 №234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996951"/>
            <a:ext cx="6196405" cy="2726117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Проведение </a:t>
            </a:r>
            <a:r>
              <a:rPr lang="en-US" sz="1600" dirty="0" smtClean="0"/>
              <a:t>II </a:t>
            </a:r>
            <a:r>
              <a:rPr lang="ru-RU" sz="1600" dirty="0" smtClean="0"/>
              <a:t>этапа (регионального) с 11 по 18 мая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5625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/>
          <a:lstStyle/>
          <a:p>
            <a:r>
              <a:rPr lang="ru-RU" dirty="0" smtClean="0"/>
              <a:t>Формат проведения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844824"/>
            <a:ext cx="6196405" cy="3878245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Конкурсное задание № 1 «Я – мастер»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Формат : видеозапись представления конкурсантом </a:t>
            </a:r>
            <a:r>
              <a:rPr lang="ru-RU" dirty="0"/>
              <a:t>эффективных методических практик организации процесса обучения и воспитания обучающихся в соответствии с ценностными ориентирами и современными социокультурными тенденциями развития образования.</a:t>
            </a:r>
          </a:p>
          <a:p>
            <a:pPr lvl="0"/>
            <a:r>
              <a:rPr lang="ru-RU" dirty="0" smtClean="0"/>
              <a:t>Выступление </a:t>
            </a:r>
            <a:r>
              <a:rPr lang="ru-RU" dirty="0"/>
              <a:t>конкурсанта в формате видеозаписи </a:t>
            </a:r>
            <a:r>
              <a:rPr lang="ru-RU" dirty="0" smtClean="0"/>
              <a:t>может </a:t>
            </a:r>
            <a:r>
              <a:rPr lang="ru-RU" dirty="0"/>
              <a:t>сопровождаться презентацией, содержащей не более 12 слайдов или видеороликом. Для представления методических материалов конкурсантом может быть также использован собственный </a:t>
            </a:r>
            <a:r>
              <a:rPr lang="ru-RU" dirty="0" err="1"/>
              <a:t>интернет-ресурс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Регламент конкурсного испытания: до 3 минут;</a:t>
            </a:r>
          </a:p>
          <a:p>
            <a:pPr lvl="0"/>
            <a:r>
              <a:rPr lang="ru-RU" dirty="0"/>
              <a:t>Видеозапись представляется в форматах </a:t>
            </a:r>
            <a:r>
              <a:rPr lang="en-US" dirty="0" err="1"/>
              <a:t>AVI</a:t>
            </a:r>
            <a:r>
              <a:rPr lang="ru-RU" dirty="0"/>
              <a:t>, </a:t>
            </a:r>
            <a:r>
              <a:rPr lang="en-US" dirty="0"/>
              <a:t>MP</a:t>
            </a:r>
            <a:r>
              <a:rPr lang="ru-RU" dirty="0"/>
              <a:t>4. Минимальное разрешение видеозаписи – 1280 х 720 для 16:9, ориентация-горизонтальная</a:t>
            </a:r>
            <a:r>
              <a:rPr lang="ru-RU" dirty="0" smtClean="0"/>
              <a:t>.</a:t>
            </a:r>
          </a:p>
          <a:p>
            <a:r>
              <a:rPr lang="ru-RU" b="1" dirty="0"/>
              <a:t>Ссылка на </a:t>
            </a:r>
            <a:r>
              <a:rPr lang="ru-RU" b="1" dirty="0" err="1"/>
              <a:t>размещенный</a:t>
            </a:r>
            <a:r>
              <a:rPr lang="ru-RU" b="1" dirty="0"/>
              <a:t> материал </a:t>
            </a:r>
            <a:r>
              <a:rPr lang="ru-RU" b="1" dirty="0" smtClean="0"/>
              <a:t>направляется </a:t>
            </a:r>
            <a:r>
              <a:rPr lang="ru-RU" b="1" dirty="0"/>
              <a:t>секретарю конкурса </a:t>
            </a:r>
            <a:r>
              <a:rPr lang="ru-RU" b="1" u="sng" dirty="0"/>
              <a:t>до </a:t>
            </a:r>
            <a:r>
              <a:rPr lang="ru-RU" b="1" u="sng" dirty="0" smtClean="0"/>
              <a:t>30 </a:t>
            </a:r>
            <a:r>
              <a:rPr lang="ru-RU" b="1" u="sng" dirty="0"/>
              <a:t>апреля </a:t>
            </a:r>
            <a:r>
              <a:rPr lang="ru-RU" b="1" u="sng" dirty="0" smtClean="0"/>
              <a:t>до 12.00 </a:t>
            </a:r>
            <a:r>
              <a:rPr lang="ru-RU" b="1" dirty="0" smtClean="0"/>
              <a:t>на </a:t>
            </a:r>
            <a:r>
              <a:rPr lang="ru-RU" b="1" dirty="0"/>
              <a:t>адрес </a:t>
            </a:r>
            <a:r>
              <a:rPr lang="ru-RU" b="1" u="sng" dirty="0">
                <a:hlinkClick r:id="rId2"/>
              </a:rPr>
              <a:t>otdel.inn@kamchatkairo.ru</a:t>
            </a:r>
            <a:r>
              <a:rPr lang="ru-RU" b="1" u="sng" dirty="0"/>
              <a:t> с пометкой «Мастер года</a:t>
            </a:r>
            <a:r>
              <a:rPr lang="ru-RU" u="sng" dirty="0"/>
              <a:t>»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8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проведения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Конкурсное задание № 2 «Открытый </a:t>
            </a:r>
            <a:r>
              <a:rPr lang="ru-RU" b="1" dirty="0" smtClean="0"/>
              <a:t>мастер-класс»</a:t>
            </a:r>
            <a:endParaRPr lang="ru-RU" dirty="0"/>
          </a:p>
          <a:p>
            <a:r>
              <a:rPr lang="ru-RU" dirty="0" smtClean="0"/>
              <a:t>Место проведения - </a:t>
            </a:r>
            <a:r>
              <a:rPr lang="ru-RU" dirty="0"/>
              <a:t>проводится в </a:t>
            </a:r>
            <a:r>
              <a:rPr lang="ru-RU" dirty="0" smtClean="0"/>
              <a:t>группе  </a:t>
            </a:r>
            <a:r>
              <a:rPr lang="ru-RU" dirty="0"/>
              <a:t>образовательной организации участника </a:t>
            </a:r>
            <a:r>
              <a:rPr lang="ru-RU" dirty="0" smtClean="0"/>
              <a:t>конкурса. Количество </a:t>
            </a:r>
            <a:r>
              <a:rPr lang="ru-RU" dirty="0"/>
              <a:t>обучающихся не менее 15 </a:t>
            </a:r>
            <a:r>
              <a:rPr lang="ru-RU" dirty="0" smtClean="0"/>
              <a:t>человек.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Мастер класс и самоанализ снимаются </a:t>
            </a:r>
            <a:r>
              <a:rPr lang="ru-RU" dirty="0"/>
              <a:t>на видео</a:t>
            </a:r>
            <a:r>
              <a:rPr lang="ru-RU" dirty="0" smtClean="0"/>
              <a:t>.  </a:t>
            </a:r>
            <a:r>
              <a:rPr lang="ru-RU" dirty="0"/>
              <a:t>Видеоматериал </a:t>
            </a:r>
            <a:r>
              <a:rPr lang="ru-RU" dirty="0" smtClean="0"/>
              <a:t>размещается </a:t>
            </a:r>
            <a:r>
              <a:rPr lang="ru-RU" dirty="0"/>
              <a:t>в облачном хранилище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Ссылка на </a:t>
            </a:r>
            <a:r>
              <a:rPr lang="ru-RU" dirty="0" smtClean="0"/>
              <a:t>размещённый </a:t>
            </a:r>
            <a:r>
              <a:rPr lang="ru-RU" dirty="0"/>
              <a:t>материал и </a:t>
            </a:r>
            <a:r>
              <a:rPr lang="ru-RU" dirty="0" smtClean="0"/>
              <a:t>конспект мастер класса направляются </a:t>
            </a:r>
            <a:r>
              <a:rPr lang="ru-RU" dirty="0"/>
              <a:t>секретарю конкурса </a:t>
            </a:r>
            <a:r>
              <a:rPr lang="ru-RU" u="sng" dirty="0" smtClean="0"/>
              <a:t>до </a:t>
            </a:r>
            <a:r>
              <a:rPr lang="ru-RU" u="sng" dirty="0"/>
              <a:t>12.00 30 </a:t>
            </a:r>
            <a:r>
              <a:rPr lang="ru-RU" u="sng" dirty="0" smtClean="0"/>
              <a:t>апреля </a:t>
            </a:r>
            <a:r>
              <a:rPr lang="ru-RU" dirty="0" smtClean="0"/>
              <a:t>на </a:t>
            </a:r>
            <a:r>
              <a:rPr lang="ru-RU" dirty="0"/>
              <a:t>адрес </a:t>
            </a:r>
            <a:r>
              <a:rPr lang="ru-RU" u="sng" dirty="0" smtClean="0">
                <a:hlinkClick r:id="rId2"/>
              </a:rPr>
              <a:t>otdel.inn@kamchatkairo.ru</a:t>
            </a:r>
            <a:r>
              <a:rPr lang="ru-RU" u="sng" dirty="0" smtClean="0"/>
              <a:t> с пометкой «Мастер года»</a:t>
            </a:r>
          </a:p>
          <a:p>
            <a:endParaRPr lang="ru-RU" dirty="0"/>
          </a:p>
          <a:p>
            <a:r>
              <a:rPr lang="ru-RU" dirty="0" smtClean="0"/>
              <a:t>Регламент </a:t>
            </a:r>
            <a:r>
              <a:rPr lang="ru-RU" dirty="0"/>
              <a:t>конкурсного испытания: </a:t>
            </a:r>
            <a:r>
              <a:rPr lang="ru-RU" dirty="0" smtClean="0"/>
              <a:t>55 </a:t>
            </a:r>
            <a:r>
              <a:rPr lang="ru-RU" dirty="0"/>
              <a:t>минут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Учебное занятие – 45 минут</a:t>
            </a:r>
          </a:p>
          <a:p>
            <a:r>
              <a:rPr lang="ru-RU" dirty="0" smtClean="0"/>
              <a:t>Самоанализ – до 10 минут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0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836712"/>
            <a:ext cx="6709360" cy="488635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11 мая  в 11.00</a:t>
            </a:r>
          </a:p>
          <a:p>
            <a:pPr marL="0" indent="0">
              <a:buNone/>
            </a:pPr>
            <a:r>
              <a:rPr lang="ru-RU" dirty="0" smtClean="0"/>
              <a:t>Состоится видеотрансляция открытия  конкурса «Мастер года» с подключением всех участников</a:t>
            </a:r>
            <a:r>
              <a:rPr lang="ru-RU" dirty="0" smtClean="0"/>
              <a:t>. (</a:t>
            </a:r>
            <a:r>
              <a:rPr lang="ru-RU" sz="1700" i="1" dirty="0" smtClean="0"/>
              <a:t>7 мая вам будет выслана инструкция по подключению</a:t>
            </a:r>
            <a:r>
              <a:rPr lang="ru-RU" dirty="0" smtClean="0"/>
              <a:t>)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После открытия состоится видеотрансляция материалов конкурсного задания «Я мастер».</a:t>
            </a:r>
          </a:p>
          <a:p>
            <a:r>
              <a:rPr lang="ru-RU" dirty="0"/>
              <a:t> </a:t>
            </a:r>
            <a:r>
              <a:rPr lang="ru-RU" dirty="0" smtClean="0"/>
              <a:t>Каждый из участников в режиме видеотрансляции сможет ознакомиться с опытом своих коллег.</a:t>
            </a:r>
          </a:p>
          <a:p>
            <a:r>
              <a:rPr lang="ru-RU" dirty="0"/>
              <a:t> </a:t>
            </a:r>
            <a:r>
              <a:rPr lang="ru-RU" dirty="0" smtClean="0"/>
              <a:t>18 мая – состоится торжественное закрытие конкурса в актовом зале </a:t>
            </a:r>
            <a:r>
              <a:rPr lang="ru-RU" dirty="0" err="1" smtClean="0"/>
              <a:t>КГАУ</a:t>
            </a:r>
            <a:r>
              <a:rPr lang="ru-RU" dirty="0" smtClean="0"/>
              <a:t> </a:t>
            </a:r>
            <a:r>
              <a:rPr lang="ru-RU" dirty="0" err="1" smtClean="0"/>
              <a:t>ДПО</a:t>
            </a:r>
            <a:r>
              <a:rPr lang="ru-RU" dirty="0" smtClean="0"/>
              <a:t> «Камчатский </a:t>
            </a:r>
            <a:r>
              <a:rPr lang="ru-RU" dirty="0" err="1" smtClean="0"/>
              <a:t>ИРО</a:t>
            </a:r>
            <a:r>
              <a:rPr lang="ru-RU" dirty="0" smtClean="0"/>
              <a:t>» ул. Набережная,26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11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Регламент</a:t>
            </a:r>
            <a:br>
              <a:rPr lang="ru-RU" dirty="0"/>
            </a:br>
            <a:r>
              <a:rPr lang="ru-RU" dirty="0"/>
              <a:t>подведения итогов Конкурса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По результатам проведения Конкурса определяются один победитель, два лауреата и победители в номинациях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На основании решения региональной комиссии Министерство образования Камчатского края </a:t>
            </a:r>
            <a:r>
              <a:rPr lang="ru-RU" dirty="0" err="1"/>
              <a:t>издает</a:t>
            </a:r>
            <a:r>
              <a:rPr lang="ru-RU" dirty="0"/>
              <a:t> приказ об утверждении победителя, лауреатов и победителей в номинациях Конкурса и присуждения победителю звания «Мастер года».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62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75656" y="764704"/>
            <a:ext cx="6196013" cy="4896544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>
                <a:solidFill>
                  <a:srgbClr val="C00000"/>
                </a:solidFill>
              </a:rPr>
              <a:t>Победителю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Конкурса вручается диплом Министерства образования Камчатского края и выплачивается денежное вознаграждение в размере </a:t>
            </a:r>
            <a:r>
              <a:rPr lang="ru-RU" b="1" dirty="0"/>
              <a:t>150 000,0 </a:t>
            </a:r>
            <a:r>
              <a:rPr lang="ru-RU" dirty="0" smtClean="0"/>
              <a:t>рублей</a:t>
            </a:r>
          </a:p>
          <a:p>
            <a:pPr lvl="0"/>
            <a:r>
              <a:rPr lang="ru-RU" b="1" dirty="0">
                <a:solidFill>
                  <a:srgbClr val="C00000"/>
                </a:solidFill>
              </a:rPr>
              <a:t>Лауреатам</a:t>
            </a:r>
            <a:r>
              <a:rPr lang="ru-RU" dirty="0"/>
              <a:t> Конкурса вручаются дипломы Министерства образования Камчатского края и выплачиваются денежные вознаграждения в размере </a:t>
            </a:r>
            <a:r>
              <a:rPr lang="ru-RU" b="1" dirty="0"/>
              <a:t>75 000,0</a:t>
            </a:r>
            <a:r>
              <a:rPr lang="ru-RU" dirty="0"/>
              <a:t> рублей каждому</a:t>
            </a:r>
          </a:p>
          <a:p>
            <a:pPr lvl="0"/>
            <a:r>
              <a:rPr lang="ru-RU" b="1" dirty="0">
                <a:solidFill>
                  <a:srgbClr val="C00000"/>
                </a:solidFill>
              </a:rPr>
              <a:t>Победители в номинациях </a:t>
            </a:r>
            <a:r>
              <a:rPr lang="ru-RU" dirty="0"/>
              <a:t>награждаются </a:t>
            </a:r>
            <a:r>
              <a:rPr lang="ru-RU" b="1" dirty="0"/>
              <a:t>дипломами </a:t>
            </a:r>
            <a:r>
              <a:rPr lang="ru-RU" dirty="0"/>
              <a:t>Министерства образования Камчатского края и ценными призами</a:t>
            </a:r>
          </a:p>
        </p:txBody>
      </p:sp>
    </p:spTree>
    <p:extLst>
      <p:ext uri="{BB962C8B-B14F-4D97-AF65-F5344CB8AC3E}">
        <p14:creationId xmlns:p14="http://schemas.microsoft.com/office/powerpoint/2010/main" val="2200857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/>
          <a:lstStyle/>
          <a:p>
            <a:pPr marL="0" indent="0">
              <a:buNone/>
            </a:pPr>
            <a:r>
              <a:rPr lang="ru-RU" u="sng" dirty="0"/>
              <a:t>С информацией по конкурсу можно </a:t>
            </a:r>
            <a:r>
              <a:rPr lang="ru-RU" u="sng" dirty="0" smtClean="0"/>
              <a:t>познакомиться</a:t>
            </a:r>
            <a:r>
              <a:rPr lang="ru-RU" dirty="0" smtClean="0"/>
              <a:t>:</a:t>
            </a:r>
            <a:endParaRPr lang="ru-RU" dirty="0" smtClean="0">
              <a:hlinkClick r:id="rId2"/>
            </a:endParaRPr>
          </a:p>
          <a:p>
            <a:pPr marL="0" indent="0">
              <a:buNone/>
            </a:pPr>
            <a:endParaRPr lang="ru-RU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://kamchatkairo.ru</a:t>
            </a:r>
            <a:r>
              <a:rPr lang="ru-RU" dirty="0"/>
              <a:t> – сайт </a:t>
            </a:r>
            <a:r>
              <a:rPr lang="ru-RU" dirty="0" err="1"/>
              <a:t>КГАУ</a:t>
            </a:r>
            <a:r>
              <a:rPr lang="ru-RU" dirty="0"/>
              <a:t> </a:t>
            </a:r>
            <a:r>
              <a:rPr lang="ru-RU" dirty="0" err="1"/>
              <a:t>ДПО</a:t>
            </a:r>
            <a:r>
              <a:rPr lang="ru-RU" dirty="0"/>
              <a:t> «Камчатский </a:t>
            </a:r>
            <a:r>
              <a:rPr lang="ru-RU" dirty="0" err="1"/>
              <a:t>ИРО</a:t>
            </a:r>
            <a:r>
              <a:rPr lang="ru-RU" dirty="0"/>
              <a:t>»  в разделе «КОНКУРСЫ»</a:t>
            </a:r>
          </a:p>
          <a:p>
            <a:endParaRPr lang="ru-RU" dirty="0"/>
          </a:p>
          <a:p>
            <a:r>
              <a:rPr lang="ru-RU" dirty="0"/>
              <a:t> консультации – 8(4152)42-46-26, </a:t>
            </a:r>
            <a:r>
              <a:rPr lang="ru-RU" dirty="0" err="1"/>
              <a:t>Масякина</a:t>
            </a:r>
            <a:r>
              <a:rPr lang="ru-RU" dirty="0"/>
              <a:t> Елена </a:t>
            </a:r>
            <a:r>
              <a:rPr lang="ru-RU" dirty="0" smtClean="0"/>
              <a:t>Эдуардовна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036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203</TotalTime>
  <Words>473</Words>
  <Application>Microsoft Office PowerPoint</Application>
  <PresentationFormat>Экран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      Региональный этап  всероссийского конкурса  «Мастер года» среди мастеров производственного обучения профессиональных образовательных организаций в Камчатском крае  </vt:lpstr>
      <vt:lpstr>По результатам I этапа конкурса  утверждён список участников II этапа Конкурса </vt:lpstr>
      <vt:lpstr>В соответствии с Приказом Министерства образования Камчатского края «О проведении регионального этапа всероссийского конкурса «Мастер года» среди мастеров производственного обучения профессиональных образовательных организаций в Камчатском крае» от 23.03.2021 №234 </vt:lpstr>
      <vt:lpstr>Формат проведения</vt:lpstr>
      <vt:lpstr>Формат проведения</vt:lpstr>
      <vt:lpstr>Презентация PowerPoint</vt:lpstr>
      <vt:lpstr>Регламент подведения итогов Конкурса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Масякина</dc:creator>
  <cp:lastModifiedBy>Масякина Елена Эдуардовна</cp:lastModifiedBy>
  <cp:revision>13</cp:revision>
  <cp:lastPrinted>2021-04-15T03:49:58Z</cp:lastPrinted>
  <dcterms:created xsi:type="dcterms:W3CDTF">2021-04-15T00:19:31Z</dcterms:created>
  <dcterms:modified xsi:type="dcterms:W3CDTF">2021-04-18T21:36:17Z</dcterms:modified>
</cp:coreProperties>
</file>