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9" r:id="rId5"/>
    <p:sldId id="260" r:id="rId6"/>
    <p:sldId id="276" r:id="rId7"/>
    <p:sldId id="262" r:id="rId8"/>
    <p:sldId id="281" r:id="rId9"/>
    <p:sldId id="266" r:id="rId10"/>
    <p:sldId id="267" r:id="rId11"/>
    <p:sldId id="283" r:id="rId12"/>
    <p:sldId id="269" r:id="rId13"/>
    <p:sldId id="270" r:id="rId14"/>
    <p:sldId id="284" r:id="rId15"/>
    <p:sldId id="271" r:id="rId16"/>
    <p:sldId id="272" r:id="rId17"/>
    <p:sldId id="280" r:id="rId18"/>
    <p:sldId id="263" r:id="rId19"/>
    <p:sldId id="277" r:id="rId20"/>
    <p:sldId id="282" r:id="rId21"/>
    <p:sldId id="28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B7B7"/>
    <a:srgbClr val="FFA3A3"/>
    <a:srgbClr val="CC5716"/>
    <a:srgbClr val="00D7B4"/>
    <a:srgbClr val="99FFCC"/>
    <a:srgbClr val="000000"/>
    <a:srgbClr val="019BA9"/>
    <a:srgbClr val="016873"/>
    <a:srgbClr val="13D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74" y="-82"/>
      </p:cViewPr>
      <p:guideLst>
        <p:guide orient="horz" pos="1696"/>
        <p:guide orient="horz" pos="2878"/>
        <p:guide pos="3840"/>
        <p:guide pos="265"/>
        <p:guide pos="74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553E3-2845-42F8-87F6-366BEB98B7B7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7696967-4E50-493A-8E90-C96D469AE9F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+mn-lt"/>
              <a:ea typeface="+mj-ea"/>
              <a:cs typeface="+mj-cs"/>
            </a:rPr>
            <a:t>Предметная область </a:t>
          </a:r>
        </a:p>
        <a:p>
          <a:r>
            <a:rPr lang="ru-RU" sz="2400" b="1" dirty="0" smtClean="0">
              <a:solidFill>
                <a:srgbClr val="C00000"/>
              </a:solidFill>
              <a:latin typeface="+mn-lt"/>
              <a:ea typeface="+mj-ea"/>
              <a:cs typeface="+mj-cs"/>
            </a:rPr>
            <a:t>«Русский язык и литература»</a:t>
          </a:r>
          <a:endParaRPr lang="ru-RU" sz="2400" dirty="0">
            <a:solidFill>
              <a:srgbClr val="C00000"/>
            </a:solidFill>
            <a:latin typeface="+mn-lt"/>
          </a:endParaRPr>
        </a:p>
      </dgm:t>
    </dgm:pt>
    <dgm:pt modelId="{8CB4FC7C-9258-4066-A71C-B19D5D6B3DAE}" type="parTrans" cxnId="{AAC31F2C-6D01-4A08-9945-336C415BFAA2}">
      <dgm:prSet/>
      <dgm:spPr/>
      <dgm:t>
        <a:bodyPr/>
        <a:lstStyle/>
        <a:p>
          <a:endParaRPr lang="ru-RU"/>
        </a:p>
      </dgm:t>
    </dgm:pt>
    <dgm:pt modelId="{9F29F755-45F6-46D4-8A7A-D3D00D027E60}" type="sibTrans" cxnId="{AAC31F2C-6D01-4A08-9945-336C415BFAA2}">
      <dgm:prSet/>
      <dgm:spPr/>
      <dgm:t>
        <a:bodyPr/>
        <a:lstStyle/>
        <a:p>
          <a:endParaRPr lang="ru-RU"/>
        </a:p>
      </dgm:t>
    </dgm:pt>
    <dgm:pt modelId="{220C446E-2EDE-4D34-85AD-BF3712BE2A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Русский язык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3F489884-18EA-419C-AF11-AFB1FE4D9324}" type="parTrans" cxnId="{DE980899-7A64-4761-A83E-E28509262061}">
      <dgm:prSet/>
      <dgm:spPr/>
      <dgm:t>
        <a:bodyPr/>
        <a:lstStyle/>
        <a:p>
          <a:endParaRPr lang="ru-RU"/>
        </a:p>
      </dgm:t>
    </dgm:pt>
    <dgm:pt modelId="{44799196-4867-48F9-9901-BA72EA27D573}" type="sibTrans" cxnId="{DE980899-7A64-4761-A83E-E28509262061}">
      <dgm:prSet/>
      <dgm:spPr/>
      <dgm:t>
        <a:bodyPr/>
        <a:lstStyle/>
        <a:p>
          <a:endParaRPr lang="ru-RU"/>
        </a:p>
      </dgm:t>
    </dgm:pt>
    <dgm:pt modelId="{B480DC3D-36D5-40F5-BC6B-2EBA93053E7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БАЗОВЫЙ</a:t>
          </a:r>
        </a:p>
        <a:p>
          <a:r>
            <a:rPr lang="ru-RU" sz="1800" dirty="0" smtClean="0">
              <a:solidFill>
                <a:schemeClr val="accent1">
                  <a:lumMod val="75000"/>
                </a:schemeClr>
              </a:solidFill>
            </a:rPr>
            <a:t>уровень</a:t>
          </a:r>
          <a:endParaRPr lang="ru-RU" sz="1800" dirty="0">
            <a:solidFill>
              <a:schemeClr val="accent1">
                <a:lumMod val="75000"/>
              </a:schemeClr>
            </a:solidFill>
          </a:endParaRPr>
        </a:p>
      </dgm:t>
    </dgm:pt>
    <dgm:pt modelId="{BF3FFE04-B7E0-4755-BF86-81BE167577F2}" type="parTrans" cxnId="{73C817D8-824C-4B3E-A3EB-ADF187B63DF8}">
      <dgm:prSet/>
      <dgm:spPr/>
      <dgm:t>
        <a:bodyPr/>
        <a:lstStyle/>
        <a:p>
          <a:endParaRPr lang="ru-RU"/>
        </a:p>
      </dgm:t>
    </dgm:pt>
    <dgm:pt modelId="{96BF4E95-F418-4832-8E42-AA07CB9A434E}" type="sibTrans" cxnId="{73C817D8-824C-4B3E-A3EB-ADF187B63DF8}">
      <dgm:prSet/>
      <dgm:spPr/>
      <dgm:t>
        <a:bodyPr/>
        <a:lstStyle/>
        <a:p>
          <a:endParaRPr lang="ru-RU"/>
        </a:p>
      </dgm:t>
    </dgm:pt>
    <dgm:pt modelId="{73BDA78E-BD0F-4F82-9B02-28D33F83178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75000"/>
                </a:schemeClr>
              </a:solidFill>
            </a:rPr>
            <a:t>Углубленный уровень</a:t>
          </a:r>
          <a:endParaRPr lang="ru-RU" sz="1800" dirty="0">
            <a:solidFill>
              <a:schemeClr val="accent1">
                <a:lumMod val="75000"/>
              </a:schemeClr>
            </a:solidFill>
          </a:endParaRPr>
        </a:p>
      </dgm:t>
    </dgm:pt>
    <dgm:pt modelId="{1CC37EC6-FF3E-4F44-886F-F72C472B5358}" type="parTrans" cxnId="{ADD2DFFE-EE61-44CD-8203-7AA734A630CF}">
      <dgm:prSet/>
      <dgm:spPr/>
      <dgm:t>
        <a:bodyPr/>
        <a:lstStyle/>
        <a:p>
          <a:endParaRPr lang="ru-RU"/>
        </a:p>
      </dgm:t>
    </dgm:pt>
    <dgm:pt modelId="{99B3877F-649D-4742-BA22-5CD347126696}" type="sibTrans" cxnId="{ADD2DFFE-EE61-44CD-8203-7AA734A630CF}">
      <dgm:prSet/>
      <dgm:spPr/>
      <dgm:t>
        <a:bodyPr/>
        <a:lstStyle/>
        <a:p>
          <a:endParaRPr lang="ru-RU"/>
        </a:p>
      </dgm:t>
    </dgm:pt>
    <dgm:pt modelId="{D2B008B1-38B7-4C38-A70B-5F87378BEE5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Литература</a:t>
          </a:r>
          <a:endParaRPr lang="ru-RU" sz="1800" b="1" dirty="0">
            <a:solidFill>
              <a:schemeClr val="accent1">
                <a:lumMod val="50000"/>
              </a:schemeClr>
            </a:solidFill>
          </a:endParaRPr>
        </a:p>
      </dgm:t>
    </dgm:pt>
    <dgm:pt modelId="{74FFCF1A-C407-4196-98EF-57A060242469}" type="parTrans" cxnId="{5429D3AF-7478-4A45-BEC6-F405F39046D0}">
      <dgm:prSet/>
      <dgm:spPr/>
      <dgm:t>
        <a:bodyPr/>
        <a:lstStyle/>
        <a:p>
          <a:endParaRPr lang="ru-RU"/>
        </a:p>
      </dgm:t>
    </dgm:pt>
    <dgm:pt modelId="{D238FFB7-FE1C-4489-9DAA-514C5E7C782B}" type="sibTrans" cxnId="{5429D3AF-7478-4A45-BEC6-F405F39046D0}">
      <dgm:prSet/>
      <dgm:spPr/>
      <dgm:t>
        <a:bodyPr/>
        <a:lstStyle/>
        <a:p>
          <a:endParaRPr lang="ru-RU"/>
        </a:p>
      </dgm:t>
    </dgm:pt>
    <dgm:pt modelId="{3DA748C0-01FD-43D6-B6C4-5420F620BBB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БАЗОВЫЙ</a:t>
          </a:r>
        </a:p>
        <a:p>
          <a:r>
            <a:rPr lang="ru-RU" sz="1800" dirty="0" smtClean="0">
              <a:solidFill>
                <a:schemeClr val="accent1">
                  <a:lumMod val="75000"/>
                </a:schemeClr>
              </a:solidFill>
            </a:rPr>
            <a:t>уровень</a:t>
          </a:r>
          <a:endParaRPr lang="ru-RU" sz="1800" dirty="0">
            <a:solidFill>
              <a:schemeClr val="accent1">
                <a:lumMod val="75000"/>
              </a:schemeClr>
            </a:solidFill>
          </a:endParaRPr>
        </a:p>
      </dgm:t>
    </dgm:pt>
    <dgm:pt modelId="{15EEF21D-7518-4DCF-BB9A-FBCC62FB2A8A}" type="parTrans" cxnId="{65FDE9B7-215B-4583-BB8B-49B47199D8AA}">
      <dgm:prSet/>
      <dgm:spPr/>
      <dgm:t>
        <a:bodyPr/>
        <a:lstStyle/>
        <a:p>
          <a:endParaRPr lang="ru-RU"/>
        </a:p>
      </dgm:t>
    </dgm:pt>
    <dgm:pt modelId="{ACFB7C0B-F569-4E3B-B0BC-5CCB52464833}" type="sibTrans" cxnId="{65FDE9B7-215B-4583-BB8B-49B47199D8AA}">
      <dgm:prSet/>
      <dgm:spPr/>
      <dgm:t>
        <a:bodyPr/>
        <a:lstStyle/>
        <a:p>
          <a:endParaRPr lang="ru-RU"/>
        </a:p>
      </dgm:t>
    </dgm:pt>
    <dgm:pt modelId="{D2A68F85-0EEC-4C67-8B5C-35D096F1D3B8}">
      <dgm:prSet custT="1"/>
      <dgm:spPr/>
      <dgm:t>
        <a:bodyPr/>
        <a:lstStyle/>
        <a:p>
          <a:r>
            <a:rPr lang="ru-RU" sz="1800" dirty="0" smtClean="0">
              <a:solidFill>
                <a:schemeClr val="accent1">
                  <a:lumMod val="75000"/>
                </a:schemeClr>
              </a:solidFill>
            </a:rPr>
            <a:t>Углубленный</a:t>
          </a:r>
        </a:p>
        <a:p>
          <a:r>
            <a:rPr lang="ru-RU" sz="1800" dirty="0" smtClean="0">
              <a:solidFill>
                <a:schemeClr val="accent1">
                  <a:lumMod val="75000"/>
                </a:schemeClr>
              </a:solidFill>
            </a:rPr>
            <a:t>уровень</a:t>
          </a:r>
          <a:endParaRPr lang="ru-RU" sz="1800" dirty="0">
            <a:solidFill>
              <a:schemeClr val="accent1">
                <a:lumMod val="75000"/>
              </a:schemeClr>
            </a:solidFill>
          </a:endParaRPr>
        </a:p>
      </dgm:t>
    </dgm:pt>
    <dgm:pt modelId="{8F8C4C75-8A63-4B49-866B-F7A2CBF50CFA}" type="parTrans" cxnId="{61C67736-039B-4AB4-8187-A05C4C622160}">
      <dgm:prSet/>
      <dgm:spPr/>
      <dgm:t>
        <a:bodyPr/>
        <a:lstStyle/>
        <a:p>
          <a:endParaRPr lang="ru-RU"/>
        </a:p>
      </dgm:t>
    </dgm:pt>
    <dgm:pt modelId="{A7D7E074-6946-4235-912D-763A95E8FB31}" type="sibTrans" cxnId="{61C67736-039B-4AB4-8187-A05C4C622160}">
      <dgm:prSet/>
      <dgm:spPr/>
      <dgm:t>
        <a:bodyPr/>
        <a:lstStyle/>
        <a:p>
          <a:endParaRPr lang="ru-RU"/>
        </a:p>
      </dgm:t>
    </dgm:pt>
    <dgm:pt modelId="{89BD4FCF-A4A8-4187-84D2-1F0A187B7E5D}" type="pres">
      <dgm:prSet presAssocID="{44E553E3-2845-42F8-87F6-366BEB98B7B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30857CB-9C97-47A2-AE0D-CEC6F64013FC}" type="pres">
      <dgm:prSet presAssocID="{B7696967-4E50-493A-8E90-C96D469AE9F4}" presName="hierRoot1" presStyleCnt="0">
        <dgm:presLayoutVars>
          <dgm:hierBranch val="init"/>
        </dgm:presLayoutVars>
      </dgm:prSet>
      <dgm:spPr/>
    </dgm:pt>
    <dgm:pt modelId="{29468789-D59F-408C-B288-F372987A5046}" type="pres">
      <dgm:prSet presAssocID="{B7696967-4E50-493A-8E90-C96D469AE9F4}" presName="rootComposite1" presStyleCnt="0"/>
      <dgm:spPr/>
    </dgm:pt>
    <dgm:pt modelId="{C349BA4F-7EB3-4D36-9C39-647B43C7CFBF}" type="pres">
      <dgm:prSet presAssocID="{B7696967-4E50-493A-8E90-C96D469AE9F4}" presName="rootText1" presStyleLbl="alignAcc1" presStyleIdx="0" presStyleCnt="0" custScaleX="245847" custScaleY="144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705485-13D6-470E-90A9-DD2C1D494182}" type="pres">
      <dgm:prSet presAssocID="{B7696967-4E50-493A-8E90-C96D469AE9F4}" presName="topArc1" presStyleLbl="parChTrans1D1" presStyleIdx="0" presStyleCnt="14"/>
      <dgm:spPr/>
    </dgm:pt>
    <dgm:pt modelId="{75A08947-3842-4580-BF3F-A8162A05B4CA}" type="pres">
      <dgm:prSet presAssocID="{B7696967-4E50-493A-8E90-C96D469AE9F4}" presName="bottomArc1" presStyleLbl="parChTrans1D1" presStyleIdx="1" presStyleCnt="14"/>
      <dgm:spPr>
        <a:solidFill>
          <a:schemeClr val="bg1"/>
        </a:solidFill>
      </dgm:spPr>
    </dgm:pt>
    <dgm:pt modelId="{2C18B889-68DD-4D40-849E-1141460C3D5F}" type="pres">
      <dgm:prSet presAssocID="{B7696967-4E50-493A-8E90-C96D469AE9F4}" presName="topConnNode1" presStyleLbl="node1" presStyleIdx="0" presStyleCnt="0"/>
      <dgm:spPr/>
      <dgm:t>
        <a:bodyPr/>
        <a:lstStyle/>
        <a:p>
          <a:endParaRPr lang="ru-RU"/>
        </a:p>
      </dgm:t>
    </dgm:pt>
    <dgm:pt modelId="{2D834F1C-F510-4456-8B18-C3A3452229AB}" type="pres">
      <dgm:prSet presAssocID="{B7696967-4E50-493A-8E90-C96D469AE9F4}" presName="hierChild2" presStyleCnt="0"/>
      <dgm:spPr/>
    </dgm:pt>
    <dgm:pt modelId="{59CF9F27-D970-48C1-BF62-A7A0C1C3706D}" type="pres">
      <dgm:prSet presAssocID="{3F489884-18EA-419C-AF11-AFB1FE4D9324}" presName="Name28" presStyleLbl="parChTrans1D2" presStyleIdx="0" presStyleCnt="2"/>
      <dgm:spPr/>
      <dgm:t>
        <a:bodyPr/>
        <a:lstStyle/>
        <a:p>
          <a:endParaRPr lang="ru-RU"/>
        </a:p>
      </dgm:t>
    </dgm:pt>
    <dgm:pt modelId="{06BDB2C1-7258-4727-8A28-95859858FE07}" type="pres">
      <dgm:prSet presAssocID="{220C446E-2EDE-4D34-85AD-BF3712BE2AB3}" presName="hierRoot2" presStyleCnt="0">
        <dgm:presLayoutVars>
          <dgm:hierBranch val="init"/>
        </dgm:presLayoutVars>
      </dgm:prSet>
      <dgm:spPr/>
    </dgm:pt>
    <dgm:pt modelId="{70E6EB97-1311-4BF4-8128-22AAEDFA201F}" type="pres">
      <dgm:prSet presAssocID="{220C446E-2EDE-4D34-85AD-BF3712BE2AB3}" presName="rootComposite2" presStyleCnt="0"/>
      <dgm:spPr/>
    </dgm:pt>
    <dgm:pt modelId="{E888FAC2-514D-4BC7-B548-AD91DC616B3C}" type="pres">
      <dgm:prSet presAssocID="{220C446E-2EDE-4D34-85AD-BF3712BE2AB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2D4557-F6A2-4B76-975D-410D773F5E4F}" type="pres">
      <dgm:prSet presAssocID="{220C446E-2EDE-4D34-85AD-BF3712BE2AB3}" presName="topArc2" presStyleLbl="parChTrans1D1" presStyleIdx="2" presStyleCnt="14"/>
      <dgm:spPr/>
    </dgm:pt>
    <dgm:pt modelId="{45395146-6697-48C0-BC0D-760A85D5FA7D}" type="pres">
      <dgm:prSet presAssocID="{220C446E-2EDE-4D34-85AD-BF3712BE2AB3}" presName="bottomArc2" presStyleLbl="parChTrans1D1" presStyleIdx="3" presStyleCnt="14"/>
      <dgm:spPr/>
    </dgm:pt>
    <dgm:pt modelId="{9017DEF9-2478-4746-A250-A36D59FC8446}" type="pres">
      <dgm:prSet presAssocID="{220C446E-2EDE-4D34-85AD-BF3712BE2AB3}" presName="topConnNode2" presStyleLbl="node2" presStyleIdx="0" presStyleCnt="0"/>
      <dgm:spPr/>
      <dgm:t>
        <a:bodyPr/>
        <a:lstStyle/>
        <a:p>
          <a:endParaRPr lang="ru-RU"/>
        </a:p>
      </dgm:t>
    </dgm:pt>
    <dgm:pt modelId="{3AF8A583-3F4C-47F4-B9F3-C06165D7B2CD}" type="pres">
      <dgm:prSet presAssocID="{220C446E-2EDE-4D34-85AD-BF3712BE2AB3}" presName="hierChild4" presStyleCnt="0"/>
      <dgm:spPr/>
    </dgm:pt>
    <dgm:pt modelId="{0C154955-63CF-48EE-96E1-A4AA518389A2}" type="pres">
      <dgm:prSet presAssocID="{BF3FFE04-B7E0-4755-BF86-81BE167577F2}" presName="Name28" presStyleLbl="parChTrans1D3" presStyleIdx="0" presStyleCnt="4"/>
      <dgm:spPr/>
      <dgm:t>
        <a:bodyPr/>
        <a:lstStyle/>
        <a:p>
          <a:endParaRPr lang="ru-RU"/>
        </a:p>
      </dgm:t>
    </dgm:pt>
    <dgm:pt modelId="{55F32D63-46C4-4FDF-8D56-A2F3408781E3}" type="pres">
      <dgm:prSet presAssocID="{B480DC3D-36D5-40F5-BC6B-2EBA93053E72}" presName="hierRoot2" presStyleCnt="0">
        <dgm:presLayoutVars>
          <dgm:hierBranch val="init"/>
        </dgm:presLayoutVars>
      </dgm:prSet>
      <dgm:spPr/>
    </dgm:pt>
    <dgm:pt modelId="{33B5D80F-DCD3-4393-BDBF-639C488E49B8}" type="pres">
      <dgm:prSet presAssocID="{B480DC3D-36D5-40F5-BC6B-2EBA93053E72}" presName="rootComposite2" presStyleCnt="0"/>
      <dgm:spPr/>
    </dgm:pt>
    <dgm:pt modelId="{5FC2544E-9B1A-4517-8342-7854D91C9E42}" type="pres">
      <dgm:prSet presAssocID="{B480DC3D-36D5-40F5-BC6B-2EBA93053E72}" presName="rootText2" presStyleLbl="alignAcc1" presStyleIdx="0" presStyleCnt="0" custLinFactX="-39026" custLinFactNeighborX="-100000" custLinFactNeighborY="-231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DBC55B-C637-44DF-B89B-3852D5D1828B}" type="pres">
      <dgm:prSet presAssocID="{B480DC3D-36D5-40F5-BC6B-2EBA93053E72}" presName="topArc2" presStyleLbl="parChTrans1D1" presStyleIdx="4" presStyleCnt="14"/>
      <dgm:spPr/>
    </dgm:pt>
    <dgm:pt modelId="{58881883-7E10-4118-9DA6-A65412B6C723}" type="pres">
      <dgm:prSet presAssocID="{B480DC3D-36D5-40F5-BC6B-2EBA93053E72}" presName="bottomArc2" presStyleLbl="parChTrans1D1" presStyleIdx="5" presStyleCnt="14"/>
      <dgm:spPr/>
    </dgm:pt>
    <dgm:pt modelId="{2EB84FCA-5DCB-4AB9-8A9D-B53CC8416370}" type="pres">
      <dgm:prSet presAssocID="{B480DC3D-36D5-40F5-BC6B-2EBA93053E72}" presName="topConnNode2" presStyleLbl="node3" presStyleIdx="0" presStyleCnt="0"/>
      <dgm:spPr/>
      <dgm:t>
        <a:bodyPr/>
        <a:lstStyle/>
        <a:p>
          <a:endParaRPr lang="ru-RU"/>
        </a:p>
      </dgm:t>
    </dgm:pt>
    <dgm:pt modelId="{013DB552-FD2D-4321-9053-E55F3927D574}" type="pres">
      <dgm:prSet presAssocID="{B480DC3D-36D5-40F5-BC6B-2EBA93053E72}" presName="hierChild4" presStyleCnt="0"/>
      <dgm:spPr/>
    </dgm:pt>
    <dgm:pt modelId="{731BEC7A-E53D-4AE1-937B-DCBF075A76C2}" type="pres">
      <dgm:prSet presAssocID="{B480DC3D-36D5-40F5-BC6B-2EBA93053E72}" presName="hierChild5" presStyleCnt="0"/>
      <dgm:spPr/>
    </dgm:pt>
    <dgm:pt modelId="{B0783BA0-1DD8-4EE0-8BDA-3E08D53BC232}" type="pres">
      <dgm:prSet presAssocID="{1CC37EC6-FF3E-4F44-886F-F72C472B5358}" presName="Name28" presStyleLbl="parChTrans1D3" presStyleIdx="1" presStyleCnt="4"/>
      <dgm:spPr/>
      <dgm:t>
        <a:bodyPr/>
        <a:lstStyle/>
        <a:p>
          <a:endParaRPr lang="ru-RU"/>
        </a:p>
      </dgm:t>
    </dgm:pt>
    <dgm:pt modelId="{0DB1901A-7AFC-4550-8E17-15C96F5894D1}" type="pres">
      <dgm:prSet presAssocID="{73BDA78E-BD0F-4F82-9B02-28D33F831787}" presName="hierRoot2" presStyleCnt="0">
        <dgm:presLayoutVars>
          <dgm:hierBranch val="init"/>
        </dgm:presLayoutVars>
      </dgm:prSet>
      <dgm:spPr/>
    </dgm:pt>
    <dgm:pt modelId="{2A4A900E-0A3C-4CDB-A2DD-343266D682AC}" type="pres">
      <dgm:prSet presAssocID="{73BDA78E-BD0F-4F82-9B02-28D33F831787}" presName="rootComposite2" presStyleCnt="0"/>
      <dgm:spPr/>
    </dgm:pt>
    <dgm:pt modelId="{5DCE8591-52F2-4AF3-A40D-19E6D46C8B7F}" type="pres">
      <dgm:prSet presAssocID="{73BDA78E-BD0F-4F82-9B02-28D33F831787}" presName="rootText2" presStyleLbl="alignAcc1" presStyleIdx="0" presStyleCnt="0" custLinFactX="-34977" custLinFactNeighborX="-100000" custLinFactNeighborY="-316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D5508D-7835-45D4-809C-7E82F557D496}" type="pres">
      <dgm:prSet presAssocID="{73BDA78E-BD0F-4F82-9B02-28D33F831787}" presName="topArc2" presStyleLbl="parChTrans1D1" presStyleIdx="6" presStyleCnt="14"/>
      <dgm:spPr/>
    </dgm:pt>
    <dgm:pt modelId="{7F60DE5B-96C7-4063-A7C8-C5B647F2197A}" type="pres">
      <dgm:prSet presAssocID="{73BDA78E-BD0F-4F82-9B02-28D33F831787}" presName="bottomArc2" presStyleLbl="parChTrans1D1" presStyleIdx="7" presStyleCnt="14"/>
      <dgm:spPr/>
    </dgm:pt>
    <dgm:pt modelId="{446F76BD-639E-4F32-9184-66DE6ADD3334}" type="pres">
      <dgm:prSet presAssocID="{73BDA78E-BD0F-4F82-9B02-28D33F831787}" presName="topConnNode2" presStyleLbl="node3" presStyleIdx="0" presStyleCnt="0"/>
      <dgm:spPr/>
      <dgm:t>
        <a:bodyPr/>
        <a:lstStyle/>
        <a:p>
          <a:endParaRPr lang="ru-RU"/>
        </a:p>
      </dgm:t>
    </dgm:pt>
    <dgm:pt modelId="{5809837D-4F03-46AC-8003-6825FDF90369}" type="pres">
      <dgm:prSet presAssocID="{73BDA78E-BD0F-4F82-9B02-28D33F831787}" presName="hierChild4" presStyleCnt="0"/>
      <dgm:spPr/>
    </dgm:pt>
    <dgm:pt modelId="{A9C245C1-89F8-4650-A85C-F9DA06515D65}" type="pres">
      <dgm:prSet presAssocID="{73BDA78E-BD0F-4F82-9B02-28D33F831787}" presName="hierChild5" presStyleCnt="0"/>
      <dgm:spPr/>
    </dgm:pt>
    <dgm:pt modelId="{7A62EA6D-767A-4840-AA0C-B05843D5AA6D}" type="pres">
      <dgm:prSet presAssocID="{220C446E-2EDE-4D34-85AD-BF3712BE2AB3}" presName="hierChild5" presStyleCnt="0"/>
      <dgm:spPr/>
    </dgm:pt>
    <dgm:pt modelId="{CEF7D78B-6B8A-4B32-A021-713251BA47C1}" type="pres">
      <dgm:prSet presAssocID="{74FFCF1A-C407-4196-98EF-57A060242469}" presName="Name28" presStyleLbl="parChTrans1D2" presStyleIdx="1" presStyleCnt="2"/>
      <dgm:spPr/>
      <dgm:t>
        <a:bodyPr/>
        <a:lstStyle/>
        <a:p>
          <a:endParaRPr lang="ru-RU"/>
        </a:p>
      </dgm:t>
    </dgm:pt>
    <dgm:pt modelId="{94D3094B-4BDE-47F4-9ADF-7E4D8F78EC9A}" type="pres">
      <dgm:prSet presAssocID="{D2B008B1-38B7-4C38-A70B-5F87378BEE5A}" presName="hierRoot2" presStyleCnt="0">
        <dgm:presLayoutVars>
          <dgm:hierBranch val="init"/>
        </dgm:presLayoutVars>
      </dgm:prSet>
      <dgm:spPr/>
    </dgm:pt>
    <dgm:pt modelId="{2D2DA578-1D31-4975-B23A-38BBAD157704}" type="pres">
      <dgm:prSet presAssocID="{D2B008B1-38B7-4C38-A70B-5F87378BEE5A}" presName="rootComposite2" presStyleCnt="0"/>
      <dgm:spPr/>
    </dgm:pt>
    <dgm:pt modelId="{CC75DCC8-110F-4550-955F-746FFE42B91F}" type="pres">
      <dgm:prSet presAssocID="{D2B008B1-38B7-4C38-A70B-5F87378BEE5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E1C5A9-633E-4CE8-83DD-D6DD547C3A2C}" type="pres">
      <dgm:prSet presAssocID="{D2B008B1-38B7-4C38-A70B-5F87378BEE5A}" presName="topArc2" presStyleLbl="parChTrans1D1" presStyleIdx="8" presStyleCnt="14"/>
      <dgm:spPr/>
    </dgm:pt>
    <dgm:pt modelId="{0A3FDA93-2A91-4A86-8260-C5F85B5223BC}" type="pres">
      <dgm:prSet presAssocID="{D2B008B1-38B7-4C38-A70B-5F87378BEE5A}" presName="bottomArc2" presStyleLbl="parChTrans1D1" presStyleIdx="9" presStyleCnt="14"/>
      <dgm:spPr/>
    </dgm:pt>
    <dgm:pt modelId="{DCE0C774-57E0-4090-A6CA-955ECE7E1A17}" type="pres">
      <dgm:prSet presAssocID="{D2B008B1-38B7-4C38-A70B-5F87378BEE5A}" presName="topConnNode2" presStyleLbl="node2" presStyleIdx="0" presStyleCnt="0"/>
      <dgm:spPr/>
      <dgm:t>
        <a:bodyPr/>
        <a:lstStyle/>
        <a:p>
          <a:endParaRPr lang="ru-RU"/>
        </a:p>
      </dgm:t>
    </dgm:pt>
    <dgm:pt modelId="{6451D157-3109-48BD-9F4C-FBB95447D0CE}" type="pres">
      <dgm:prSet presAssocID="{D2B008B1-38B7-4C38-A70B-5F87378BEE5A}" presName="hierChild4" presStyleCnt="0"/>
      <dgm:spPr/>
    </dgm:pt>
    <dgm:pt modelId="{93010191-9ADF-4CE3-A963-9384E2E5F885}" type="pres">
      <dgm:prSet presAssocID="{15EEF21D-7518-4DCF-BB9A-FBCC62FB2A8A}" presName="Name28" presStyleLbl="parChTrans1D3" presStyleIdx="2" presStyleCnt="4"/>
      <dgm:spPr/>
      <dgm:t>
        <a:bodyPr/>
        <a:lstStyle/>
        <a:p>
          <a:endParaRPr lang="ru-RU"/>
        </a:p>
      </dgm:t>
    </dgm:pt>
    <dgm:pt modelId="{E5E1BB6A-8192-476E-8B33-8E37DC31DFE3}" type="pres">
      <dgm:prSet presAssocID="{3DA748C0-01FD-43D6-B6C4-5420F620BBB5}" presName="hierRoot2" presStyleCnt="0">
        <dgm:presLayoutVars>
          <dgm:hierBranch val="init"/>
        </dgm:presLayoutVars>
      </dgm:prSet>
      <dgm:spPr/>
    </dgm:pt>
    <dgm:pt modelId="{A81F0EAB-21F6-4CA5-8837-426200937592}" type="pres">
      <dgm:prSet presAssocID="{3DA748C0-01FD-43D6-B6C4-5420F620BBB5}" presName="rootComposite2" presStyleCnt="0"/>
      <dgm:spPr/>
    </dgm:pt>
    <dgm:pt modelId="{A0DF11A9-CE6C-438F-8B7C-0366119067B8}" type="pres">
      <dgm:prSet presAssocID="{3DA748C0-01FD-43D6-B6C4-5420F620BBB5}" presName="rootText2" presStyleLbl="alignAcc1" presStyleIdx="0" presStyleCnt="0" custLinFactNeighborX="1350" custLinFactNeighborY="-231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9E4631-C98B-4D1B-B57A-44BC5736F380}" type="pres">
      <dgm:prSet presAssocID="{3DA748C0-01FD-43D6-B6C4-5420F620BBB5}" presName="topArc2" presStyleLbl="parChTrans1D1" presStyleIdx="10" presStyleCnt="14"/>
      <dgm:spPr/>
    </dgm:pt>
    <dgm:pt modelId="{7724C484-6AA3-4991-AAB5-6AED0526A9A4}" type="pres">
      <dgm:prSet presAssocID="{3DA748C0-01FD-43D6-B6C4-5420F620BBB5}" presName="bottomArc2" presStyleLbl="parChTrans1D1" presStyleIdx="11" presStyleCnt="14"/>
      <dgm:spPr/>
    </dgm:pt>
    <dgm:pt modelId="{B5A29F1F-AE02-440C-A852-CC120BF993B2}" type="pres">
      <dgm:prSet presAssocID="{3DA748C0-01FD-43D6-B6C4-5420F620BBB5}" presName="topConnNode2" presStyleLbl="node3" presStyleIdx="0" presStyleCnt="0"/>
      <dgm:spPr/>
      <dgm:t>
        <a:bodyPr/>
        <a:lstStyle/>
        <a:p>
          <a:endParaRPr lang="ru-RU"/>
        </a:p>
      </dgm:t>
    </dgm:pt>
    <dgm:pt modelId="{D1CD4A7A-74BE-496D-A7D1-619C300B41A9}" type="pres">
      <dgm:prSet presAssocID="{3DA748C0-01FD-43D6-B6C4-5420F620BBB5}" presName="hierChild4" presStyleCnt="0"/>
      <dgm:spPr/>
    </dgm:pt>
    <dgm:pt modelId="{4059C6EC-3035-44AD-A628-D52E2C0B73FF}" type="pres">
      <dgm:prSet presAssocID="{3DA748C0-01FD-43D6-B6C4-5420F620BBB5}" presName="hierChild5" presStyleCnt="0"/>
      <dgm:spPr/>
    </dgm:pt>
    <dgm:pt modelId="{563E9F86-1188-4DFF-A884-C7491AB2C638}" type="pres">
      <dgm:prSet presAssocID="{8F8C4C75-8A63-4B49-866B-F7A2CBF50CFA}" presName="Name28" presStyleLbl="parChTrans1D3" presStyleIdx="3" presStyleCnt="4"/>
      <dgm:spPr/>
      <dgm:t>
        <a:bodyPr/>
        <a:lstStyle/>
        <a:p>
          <a:endParaRPr lang="ru-RU"/>
        </a:p>
      </dgm:t>
    </dgm:pt>
    <dgm:pt modelId="{3384D97E-9320-4BFB-AE10-713639ABE6D8}" type="pres">
      <dgm:prSet presAssocID="{D2A68F85-0EEC-4C67-8B5C-35D096F1D3B8}" presName="hierRoot2" presStyleCnt="0">
        <dgm:presLayoutVars>
          <dgm:hierBranch val="init"/>
        </dgm:presLayoutVars>
      </dgm:prSet>
      <dgm:spPr/>
    </dgm:pt>
    <dgm:pt modelId="{021B91AC-8E8D-4985-9309-A8E0FB013181}" type="pres">
      <dgm:prSet presAssocID="{D2A68F85-0EEC-4C67-8B5C-35D096F1D3B8}" presName="rootComposite2" presStyleCnt="0"/>
      <dgm:spPr/>
    </dgm:pt>
    <dgm:pt modelId="{39B2783C-A776-4D2A-849D-999E94D63813}" type="pres">
      <dgm:prSet presAssocID="{D2A68F85-0EEC-4C67-8B5C-35D096F1D3B8}" presName="rootText2" presStyleLbl="alignAcc1" presStyleIdx="0" presStyleCnt="0" custLinFactNeighborY="-168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3C3F05-6216-4858-815E-0F499EAEF5B7}" type="pres">
      <dgm:prSet presAssocID="{D2A68F85-0EEC-4C67-8B5C-35D096F1D3B8}" presName="topArc2" presStyleLbl="parChTrans1D1" presStyleIdx="12" presStyleCnt="14"/>
      <dgm:spPr/>
    </dgm:pt>
    <dgm:pt modelId="{B9B057D2-B16A-4CDE-91BF-7359AD49705B}" type="pres">
      <dgm:prSet presAssocID="{D2A68F85-0EEC-4C67-8B5C-35D096F1D3B8}" presName="bottomArc2" presStyleLbl="parChTrans1D1" presStyleIdx="13" presStyleCnt="14"/>
      <dgm:spPr/>
    </dgm:pt>
    <dgm:pt modelId="{F7C9B90E-4AC7-4D52-89B2-081D65E0C371}" type="pres">
      <dgm:prSet presAssocID="{D2A68F85-0EEC-4C67-8B5C-35D096F1D3B8}" presName="topConnNode2" presStyleLbl="node3" presStyleIdx="0" presStyleCnt="0"/>
      <dgm:spPr/>
      <dgm:t>
        <a:bodyPr/>
        <a:lstStyle/>
        <a:p>
          <a:endParaRPr lang="ru-RU"/>
        </a:p>
      </dgm:t>
    </dgm:pt>
    <dgm:pt modelId="{5034D49F-7270-419B-818B-512566C13E0A}" type="pres">
      <dgm:prSet presAssocID="{D2A68F85-0EEC-4C67-8B5C-35D096F1D3B8}" presName="hierChild4" presStyleCnt="0"/>
      <dgm:spPr/>
    </dgm:pt>
    <dgm:pt modelId="{B38B1624-A47D-414E-87E9-FAF7BD9DCF43}" type="pres">
      <dgm:prSet presAssocID="{D2A68F85-0EEC-4C67-8B5C-35D096F1D3B8}" presName="hierChild5" presStyleCnt="0"/>
      <dgm:spPr/>
    </dgm:pt>
    <dgm:pt modelId="{FFF95E18-CD1A-4B7C-B2F6-32556F4062CB}" type="pres">
      <dgm:prSet presAssocID="{D2B008B1-38B7-4C38-A70B-5F87378BEE5A}" presName="hierChild5" presStyleCnt="0"/>
      <dgm:spPr/>
    </dgm:pt>
    <dgm:pt modelId="{CF8592A5-F569-46DF-86EC-A29DB6FB2826}" type="pres">
      <dgm:prSet presAssocID="{B7696967-4E50-493A-8E90-C96D469AE9F4}" presName="hierChild3" presStyleCnt="0"/>
      <dgm:spPr/>
    </dgm:pt>
  </dgm:ptLst>
  <dgm:cxnLst>
    <dgm:cxn modelId="{B9789CFE-EC6A-4459-94B9-0A0FBB42C070}" type="presOf" srcId="{3DA748C0-01FD-43D6-B6C4-5420F620BBB5}" destId="{B5A29F1F-AE02-440C-A852-CC120BF993B2}" srcOrd="1" destOrd="0" presId="urn:microsoft.com/office/officeart/2008/layout/HalfCircleOrganizationChart"/>
    <dgm:cxn modelId="{64443004-B715-4749-A915-0251EDB6005E}" type="presOf" srcId="{BF3FFE04-B7E0-4755-BF86-81BE167577F2}" destId="{0C154955-63CF-48EE-96E1-A4AA518389A2}" srcOrd="0" destOrd="0" presId="urn:microsoft.com/office/officeart/2008/layout/HalfCircleOrganizationChart"/>
    <dgm:cxn modelId="{5544C337-F597-4EA5-BD30-892C257AA9DB}" type="presOf" srcId="{D2B008B1-38B7-4C38-A70B-5F87378BEE5A}" destId="{DCE0C774-57E0-4090-A6CA-955ECE7E1A17}" srcOrd="1" destOrd="0" presId="urn:microsoft.com/office/officeart/2008/layout/HalfCircleOrganizationChart"/>
    <dgm:cxn modelId="{7E51EC1C-20D5-4287-AF00-070679870327}" type="presOf" srcId="{73BDA78E-BD0F-4F82-9B02-28D33F831787}" destId="{5DCE8591-52F2-4AF3-A40D-19E6D46C8B7F}" srcOrd="0" destOrd="0" presId="urn:microsoft.com/office/officeart/2008/layout/HalfCircleOrganizationChart"/>
    <dgm:cxn modelId="{ADD2DFFE-EE61-44CD-8203-7AA734A630CF}" srcId="{220C446E-2EDE-4D34-85AD-BF3712BE2AB3}" destId="{73BDA78E-BD0F-4F82-9B02-28D33F831787}" srcOrd="1" destOrd="0" parTransId="{1CC37EC6-FF3E-4F44-886F-F72C472B5358}" sibTransId="{99B3877F-649D-4742-BA22-5CD347126696}"/>
    <dgm:cxn modelId="{8B2F4C25-124A-4E83-9979-774F56AADD85}" type="presOf" srcId="{B480DC3D-36D5-40F5-BC6B-2EBA93053E72}" destId="{2EB84FCA-5DCB-4AB9-8A9D-B53CC8416370}" srcOrd="1" destOrd="0" presId="urn:microsoft.com/office/officeart/2008/layout/HalfCircleOrganizationChart"/>
    <dgm:cxn modelId="{C8501FCC-72F7-48D7-8FB0-D67CBB93D5DD}" type="presOf" srcId="{B480DC3D-36D5-40F5-BC6B-2EBA93053E72}" destId="{5FC2544E-9B1A-4517-8342-7854D91C9E42}" srcOrd="0" destOrd="0" presId="urn:microsoft.com/office/officeart/2008/layout/HalfCircleOrganizationChart"/>
    <dgm:cxn modelId="{42832E8F-E32A-4F96-B8F9-4634456E7EC0}" type="presOf" srcId="{D2A68F85-0EEC-4C67-8B5C-35D096F1D3B8}" destId="{39B2783C-A776-4D2A-849D-999E94D63813}" srcOrd="0" destOrd="0" presId="urn:microsoft.com/office/officeart/2008/layout/HalfCircleOrganizationChart"/>
    <dgm:cxn modelId="{AAC31F2C-6D01-4A08-9945-336C415BFAA2}" srcId="{44E553E3-2845-42F8-87F6-366BEB98B7B7}" destId="{B7696967-4E50-493A-8E90-C96D469AE9F4}" srcOrd="0" destOrd="0" parTransId="{8CB4FC7C-9258-4066-A71C-B19D5D6B3DAE}" sibTransId="{9F29F755-45F6-46D4-8A7A-D3D00D027E60}"/>
    <dgm:cxn modelId="{47F4C1BF-3D05-4835-8941-475027A647CB}" type="presOf" srcId="{74FFCF1A-C407-4196-98EF-57A060242469}" destId="{CEF7D78B-6B8A-4B32-A021-713251BA47C1}" srcOrd="0" destOrd="0" presId="urn:microsoft.com/office/officeart/2008/layout/HalfCircleOrganizationChart"/>
    <dgm:cxn modelId="{61C67736-039B-4AB4-8187-A05C4C622160}" srcId="{D2B008B1-38B7-4C38-A70B-5F87378BEE5A}" destId="{D2A68F85-0EEC-4C67-8B5C-35D096F1D3B8}" srcOrd="1" destOrd="0" parTransId="{8F8C4C75-8A63-4B49-866B-F7A2CBF50CFA}" sibTransId="{A7D7E074-6946-4235-912D-763A95E8FB31}"/>
    <dgm:cxn modelId="{1FDD9BFF-F1AE-4914-BEB1-BA9AAC321289}" type="presOf" srcId="{B7696967-4E50-493A-8E90-C96D469AE9F4}" destId="{2C18B889-68DD-4D40-849E-1141460C3D5F}" srcOrd="1" destOrd="0" presId="urn:microsoft.com/office/officeart/2008/layout/HalfCircleOrganizationChart"/>
    <dgm:cxn modelId="{60A3D368-979C-4008-9048-A25AD5822DC9}" type="presOf" srcId="{1CC37EC6-FF3E-4F44-886F-F72C472B5358}" destId="{B0783BA0-1DD8-4EE0-8BDA-3E08D53BC232}" srcOrd="0" destOrd="0" presId="urn:microsoft.com/office/officeart/2008/layout/HalfCircleOrganizationChart"/>
    <dgm:cxn modelId="{73C817D8-824C-4B3E-A3EB-ADF187B63DF8}" srcId="{220C446E-2EDE-4D34-85AD-BF3712BE2AB3}" destId="{B480DC3D-36D5-40F5-BC6B-2EBA93053E72}" srcOrd="0" destOrd="0" parTransId="{BF3FFE04-B7E0-4755-BF86-81BE167577F2}" sibTransId="{96BF4E95-F418-4832-8E42-AA07CB9A434E}"/>
    <dgm:cxn modelId="{747DB218-B006-4804-B166-F0D1BCE3BAF9}" type="presOf" srcId="{D2B008B1-38B7-4C38-A70B-5F87378BEE5A}" destId="{CC75DCC8-110F-4550-955F-746FFE42B91F}" srcOrd="0" destOrd="0" presId="urn:microsoft.com/office/officeart/2008/layout/HalfCircleOrganizationChart"/>
    <dgm:cxn modelId="{5F376C91-9916-43B5-B501-93A822444EE8}" type="presOf" srcId="{44E553E3-2845-42F8-87F6-366BEB98B7B7}" destId="{89BD4FCF-A4A8-4187-84D2-1F0A187B7E5D}" srcOrd="0" destOrd="0" presId="urn:microsoft.com/office/officeart/2008/layout/HalfCircleOrganizationChart"/>
    <dgm:cxn modelId="{FB67023A-8E1B-4E2D-8535-DA12D9AD5875}" type="presOf" srcId="{3F489884-18EA-419C-AF11-AFB1FE4D9324}" destId="{59CF9F27-D970-48C1-BF62-A7A0C1C3706D}" srcOrd="0" destOrd="0" presId="urn:microsoft.com/office/officeart/2008/layout/HalfCircleOrganizationChart"/>
    <dgm:cxn modelId="{D9F1422A-5E2C-43FB-87D4-DFA462B30459}" type="presOf" srcId="{B7696967-4E50-493A-8E90-C96D469AE9F4}" destId="{C349BA4F-7EB3-4D36-9C39-647B43C7CFBF}" srcOrd="0" destOrd="0" presId="urn:microsoft.com/office/officeart/2008/layout/HalfCircleOrganizationChart"/>
    <dgm:cxn modelId="{65FDE9B7-215B-4583-BB8B-49B47199D8AA}" srcId="{D2B008B1-38B7-4C38-A70B-5F87378BEE5A}" destId="{3DA748C0-01FD-43D6-B6C4-5420F620BBB5}" srcOrd="0" destOrd="0" parTransId="{15EEF21D-7518-4DCF-BB9A-FBCC62FB2A8A}" sibTransId="{ACFB7C0B-F569-4E3B-B0BC-5CCB52464833}"/>
    <dgm:cxn modelId="{F8EECE14-4702-4F07-BF88-FD35C9D7C675}" type="presOf" srcId="{220C446E-2EDE-4D34-85AD-BF3712BE2AB3}" destId="{E888FAC2-514D-4BC7-B548-AD91DC616B3C}" srcOrd="0" destOrd="0" presId="urn:microsoft.com/office/officeart/2008/layout/HalfCircleOrganizationChart"/>
    <dgm:cxn modelId="{DE980899-7A64-4761-A83E-E28509262061}" srcId="{B7696967-4E50-493A-8E90-C96D469AE9F4}" destId="{220C446E-2EDE-4D34-85AD-BF3712BE2AB3}" srcOrd="0" destOrd="0" parTransId="{3F489884-18EA-419C-AF11-AFB1FE4D9324}" sibTransId="{44799196-4867-48F9-9901-BA72EA27D573}"/>
    <dgm:cxn modelId="{DB7D52BF-E893-46C4-AAD3-2F2F308A9AD4}" type="presOf" srcId="{D2A68F85-0EEC-4C67-8B5C-35D096F1D3B8}" destId="{F7C9B90E-4AC7-4D52-89B2-081D65E0C371}" srcOrd="1" destOrd="0" presId="urn:microsoft.com/office/officeart/2008/layout/HalfCircleOrganizationChart"/>
    <dgm:cxn modelId="{EC8F044A-3DE4-4418-9EF6-F6C07376A6D4}" type="presOf" srcId="{3DA748C0-01FD-43D6-B6C4-5420F620BBB5}" destId="{A0DF11A9-CE6C-438F-8B7C-0366119067B8}" srcOrd="0" destOrd="0" presId="urn:microsoft.com/office/officeart/2008/layout/HalfCircleOrganizationChart"/>
    <dgm:cxn modelId="{AB765F5D-3785-4147-AEE8-C13673B54E31}" type="presOf" srcId="{73BDA78E-BD0F-4F82-9B02-28D33F831787}" destId="{446F76BD-639E-4F32-9184-66DE6ADD3334}" srcOrd="1" destOrd="0" presId="urn:microsoft.com/office/officeart/2008/layout/HalfCircleOrganizationChart"/>
    <dgm:cxn modelId="{5325BB8D-3CF3-4E9E-B2EE-79BAC341C232}" type="presOf" srcId="{220C446E-2EDE-4D34-85AD-BF3712BE2AB3}" destId="{9017DEF9-2478-4746-A250-A36D59FC8446}" srcOrd="1" destOrd="0" presId="urn:microsoft.com/office/officeart/2008/layout/HalfCircleOrganizationChart"/>
    <dgm:cxn modelId="{5429D3AF-7478-4A45-BEC6-F405F39046D0}" srcId="{B7696967-4E50-493A-8E90-C96D469AE9F4}" destId="{D2B008B1-38B7-4C38-A70B-5F87378BEE5A}" srcOrd="1" destOrd="0" parTransId="{74FFCF1A-C407-4196-98EF-57A060242469}" sibTransId="{D238FFB7-FE1C-4489-9DAA-514C5E7C782B}"/>
    <dgm:cxn modelId="{B7B75456-E0DA-4FC7-8BE0-DE483CB32C40}" type="presOf" srcId="{8F8C4C75-8A63-4B49-866B-F7A2CBF50CFA}" destId="{563E9F86-1188-4DFF-A884-C7491AB2C638}" srcOrd="0" destOrd="0" presId="urn:microsoft.com/office/officeart/2008/layout/HalfCircleOrganizationChart"/>
    <dgm:cxn modelId="{65C27A1C-8049-49A7-8919-21907B608ED1}" type="presOf" srcId="{15EEF21D-7518-4DCF-BB9A-FBCC62FB2A8A}" destId="{93010191-9ADF-4CE3-A963-9384E2E5F885}" srcOrd="0" destOrd="0" presId="urn:microsoft.com/office/officeart/2008/layout/HalfCircleOrganizationChart"/>
    <dgm:cxn modelId="{9CB87C33-1EB8-4548-91A1-15151E13D35B}" type="presParOf" srcId="{89BD4FCF-A4A8-4187-84D2-1F0A187B7E5D}" destId="{330857CB-9C97-47A2-AE0D-CEC6F64013FC}" srcOrd="0" destOrd="0" presId="urn:microsoft.com/office/officeart/2008/layout/HalfCircleOrganizationChart"/>
    <dgm:cxn modelId="{5FC60BD4-02F3-4C00-9F6A-920714E289EB}" type="presParOf" srcId="{330857CB-9C97-47A2-AE0D-CEC6F64013FC}" destId="{29468789-D59F-408C-B288-F372987A5046}" srcOrd="0" destOrd="0" presId="urn:microsoft.com/office/officeart/2008/layout/HalfCircleOrganizationChart"/>
    <dgm:cxn modelId="{9000BC9E-4DBC-46D8-B321-49D4EBC5FFC8}" type="presParOf" srcId="{29468789-D59F-408C-B288-F372987A5046}" destId="{C349BA4F-7EB3-4D36-9C39-647B43C7CFBF}" srcOrd="0" destOrd="0" presId="urn:microsoft.com/office/officeart/2008/layout/HalfCircleOrganizationChart"/>
    <dgm:cxn modelId="{FE1E3443-2BD1-4C01-AFA0-EE95D0FBA575}" type="presParOf" srcId="{29468789-D59F-408C-B288-F372987A5046}" destId="{C8705485-13D6-470E-90A9-DD2C1D494182}" srcOrd="1" destOrd="0" presId="urn:microsoft.com/office/officeart/2008/layout/HalfCircleOrganizationChart"/>
    <dgm:cxn modelId="{76FE359B-D3BF-4578-ABD0-8710FE7B1426}" type="presParOf" srcId="{29468789-D59F-408C-B288-F372987A5046}" destId="{75A08947-3842-4580-BF3F-A8162A05B4CA}" srcOrd="2" destOrd="0" presId="urn:microsoft.com/office/officeart/2008/layout/HalfCircleOrganizationChart"/>
    <dgm:cxn modelId="{76DA5702-5317-4017-8A3D-5EDECC86FF36}" type="presParOf" srcId="{29468789-D59F-408C-B288-F372987A5046}" destId="{2C18B889-68DD-4D40-849E-1141460C3D5F}" srcOrd="3" destOrd="0" presId="urn:microsoft.com/office/officeart/2008/layout/HalfCircleOrganizationChart"/>
    <dgm:cxn modelId="{3BCD33F2-D11C-46BD-94EE-E8D0628EA37D}" type="presParOf" srcId="{330857CB-9C97-47A2-AE0D-CEC6F64013FC}" destId="{2D834F1C-F510-4456-8B18-C3A3452229AB}" srcOrd="1" destOrd="0" presId="urn:microsoft.com/office/officeart/2008/layout/HalfCircleOrganizationChart"/>
    <dgm:cxn modelId="{7E023374-289E-4B59-A12F-AD106EF8CFD2}" type="presParOf" srcId="{2D834F1C-F510-4456-8B18-C3A3452229AB}" destId="{59CF9F27-D970-48C1-BF62-A7A0C1C3706D}" srcOrd="0" destOrd="0" presId="urn:microsoft.com/office/officeart/2008/layout/HalfCircleOrganizationChart"/>
    <dgm:cxn modelId="{94AE48D9-F34E-4D88-82C6-D84859AF2144}" type="presParOf" srcId="{2D834F1C-F510-4456-8B18-C3A3452229AB}" destId="{06BDB2C1-7258-4727-8A28-95859858FE07}" srcOrd="1" destOrd="0" presId="urn:microsoft.com/office/officeart/2008/layout/HalfCircleOrganizationChart"/>
    <dgm:cxn modelId="{9BC0095F-7180-48A1-BBF2-2E167570AF73}" type="presParOf" srcId="{06BDB2C1-7258-4727-8A28-95859858FE07}" destId="{70E6EB97-1311-4BF4-8128-22AAEDFA201F}" srcOrd="0" destOrd="0" presId="urn:microsoft.com/office/officeart/2008/layout/HalfCircleOrganizationChart"/>
    <dgm:cxn modelId="{E874290D-D900-44D9-9701-6D503E09D2AA}" type="presParOf" srcId="{70E6EB97-1311-4BF4-8128-22AAEDFA201F}" destId="{E888FAC2-514D-4BC7-B548-AD91DC616B3C}" srcOrd="0" destOrd="0" presId="urn:microsoft.com/office/officeart/2008/layout/HalfCircleOrganizationChart"/>
    <dgm:cxn modelId="{9F7E3AD5-A01A-4814-AA79-ED6CB6A97894}" type="presParOf" srcId="{70E6EB97-1311-4BF4-8128-22AAEDFA201F}" destId="{C12D4557-F6A2-4B76-975D-410D773F5E4F}" srcOrd="1" destOrd="0" presId="urn:microsoft.com/office/officeart/2008/layout/HalfCircleOrganizationChart"/>
    <dgm:cxn modelId="{C19290A7-5082-4079-8BB5-0E739424904D}" type="presParOf" srcId="{70E6EB97-1311-4BF4-8128-22AAEDFA201F}" destId="{45395146-6697-48C0-BC0D-760A85D5FA7D}" srcOrd="2" destOrd="0" presId="urn:microsoft.com/office/officeart/2008/layout/HalfCircleOrganizationChart"/>
    <dgm:cxn modelId="{A29F5158-9B1D-4842-B617-DCFC7FFFDD05}" type="presParOf" srcId="{70E6EB97-1311-4BF4-8128-22AAEDFA201F}" destId="{9017DEF9-2478-4746-A250-A36D59FC8446}" srcOrd="3" destOrd="0" presId="urn:microsoft.com/office/officeart/2008/layout/HalfCircleOrganizationChart"/>
    <dgm:cxn modelId="{49C77FCC-FEE2-4C57-850E-9DADDF3A1BDF}" type="presParOf" srcId="{06BDB2C1-7258-4727-8A28-95859858FE07}" destId="{3AF8A583-3F4C-47F4-B9F3-C06165D7B2CD}" srcOrd="1" destOrd="0" presId="urn:microsoft.com/office/officeart/2008/layout/HalfCircleOrganizationChart"/>
    <dgm:cxn modelId="{6DFCD6E1-829A-43E2-8195-5B1A3A0570A5}" type="presParOf" srcId="{3AF8A583-3F4C-47F4-B9F3-C06165D7B2CD}" destId="{0C154955-63CF-48EE-96E1-A4AA518389A2}" srcOrd="0" destOrd="0" presId="urn:microsoft.com/office/officeart/2008/layout/HalfCircleOrganizationChart"/>
    <dgm:cxn modelId="{AE382BAD-47C2-4CE2-B3F2-82B506D17C89}" type="presParOf" srcId="{3AF8A583-3F4C-47F4-B9F3-C06165D7B2CD}" destId="{55F32D63-46C4-4FDF-8D56-A2F3408781E3}" srcOrd="1" destOrd="0" presId="urn:microsoft.com/office/officeart/2008/layout/HalfCircleOrganizationChart"/>
    <dgm:cxn modelId="{8FAD86C9-F8E1-433C-8E80-B3CA76D0865A}" type="presParOf" srcId="{55F32D63-46C4-4FDF-8D56-A2F3408781E3}" destId="{33B5D80F-DCD3-4393-BDBF-639C488E49B8}" srcOrd="0" destOrd="0" presId="urn:microsoft.com/office/officeart/2008/layout/HalfCircleOrganizationChart"/>
    <dgm:cxn modelId="{071530DF-8C75-4603-A694-7CE44095C3B1}" type="presParOf" srcId="{33B5D80F-DCD3-4393-BDBF-639C488E49B8}" destId="{5FC2544E-9B1A-4517-8342-7854D91C9E42}" srcOrd="0" destOrd="0" presId="urn:microsoft.com/office/officeart/2008/layout/HalfCircleOrganizationChart"/>
    <dgm:cxn modelId="{2EA16F9C-49B3-484A-9491-020DC8323FCB}" type="presParOf" srcId="{33B5D80F-DCD3-4393-BDBF-639C488E49B8}" destId="{5DDBC55B-C637-44DF-B89B-3852D5D1828B}" srcOrd="1" destOrd="0" presId="urn:microsoft.com/office/officeart/2008/layout/HalfCircleOrganizationChart"/>
    <dgm:cxn modelId="{50337061-EFD2-4925-9633-D3603E77BB0E}" type="presParOf" srcId="{33B5D80F-DCD3-4393-BDBF-639C488E49B8}" destId="{58881883-7E10-4118-9DA6-A65412B6C723}" srcOrd="2" destOrd="0" presId="urn:microsoft.com/office/officeart/2008/layout/HalfCircleOrganizationChart"/>
    <dgm:cxn modelId="{B1B9D75F-A0A8-4D95-8077-FBCEFC42B9C6}" type="presParOf" srcId="{33B5D80F-DCD3-4393-BDBF-639C488E49B8}" destId="{2EB84FCA-5DCB-4AB9-8A9D-B53CC8416370}" srcOrd="3" destOrd="0" presId="urn:microsoft.com/office/officeart/2008/layout/HalfCircleOrganizationChart"/>
    <dgm:cxn modelId="{08F184AB-296A-4BC1-9C36-EE404BAF1258}" type="presParOf" srcId="{55F32D63-46C4-4FDF-8D56-A2F3408781E3}" destId="{013DB552-FD2D-4321-9053-E55F3927D574}" srcOrd="1" destOrd="0" presId="urn:microsoft.com/office/officeart/2008/layout/HalfCircleOrganizationChart"/>
    <dgm:cxn modelId="{D254C990-BEE1-4D2F-BE06-D00B10433040}" type="presParOf" srcId="{55F32D63-46C4-4FDF-8D56-A2F3408781E3}" destId="{731BEC7A-E53D-4AE1-937B-DCBF075A76C2}" srcOrd="2" destOrd="0" presId="urn:microsoft.com/office/officeart/2008/layout/HalfCircleOrganizationChart"/>
    <dgm:cxn modelId="{34FA02A6-616C-45AB-BDB9-759F31A97CE1}" type="presParOf" srcId="{3AF8A583-3F4C-47F4-B9F3-C06165D7B2CD}" destId="{B0783BA0-1DD8-4EE0-8BDA-3E08D53BC232}" srcOrd="2" destOrd="0" presId="urn:microsoft.com/office/officeart/2008/layout/HalfCircleOrganizationChart"/>
    <dgm:cxn modelId="{50FA66DE-A00B-4C92-9CE0-0458D88AB263}" type="presParOf" srcId="{3AF8A583-3F4C-47F4-B9F3-C06165D7B2CD}" destId="{0DB1901A-7AFC-4550-8E17-15C96F5894D1}" srcOrd="3" destOrd="0" presId="urn:microsoft.com/office/officeart/2008/layout/HalfCircleOrganizationChart"/>
    <dgm:cxn modelId="{FD828AB6-D22C-4D1D-8963-8FC72A82625A}" type="presParOf" srcId="{0DB1901A-7AFC-4550-8E17-15C96F5894D1}" destId="{2A4A900E-0A3C-4CDB-A2DD-343266D682AC}" srcOrd="0" destOrd="0" presId="urn:microsoft.com/office/officeart/2008/layout/HalfCircleOrganizationChart"/>
    <dgm:cxn modelId="{0F620C6B-1B40-4830-AFA7-1B409C30E21E}" type="presParOf" srcId="{2A4A900E-0A3C-4CDB-A2DD-343266D682AC}" destId="{5DCE8591-52F2-4AF3-A40D-19E6D46C8B7F}" srcOrd="0" destOrd="0" presId="urn:microsoft.com/office/officeart/2008/layout/HalfCircleOrganizationChart"/>
    <dgm:cxn modelId="{28F5D688-F8EC-45D9-9D6F-10CE7F1A4C7A}" type="presParOf" srcId="{2A4A900E-0A3C-4CDB-A2DD-343266D682AC}" destId="{F2D5508D-7835-45D4-809C-7E82F557D496}" srcOrd="1" destOrd="0" presId="urn:microsoft.com/office/officeart/2008/layout/HalfCircleOrganizationChart"/>
    <dgm:cxn modelId="{F46AF8D6-4144-48B0-889A-BC00D5EBF61F}" type="presParOf" srcId="{2A4A900E-0A3C-4CDB-A2DD-343266D682AC}" destId="{7F60DE5B-96C7-4063-A7C8-C5B647F2197A}" srcOrd="2" destOrd="0" presId="urn:microsoft.com/office/officeart/2008/layout/HalfCircleOrganizationChart"/>
    <dgm:cxn modelId="{BFE7E476-2460-45AA-9C91-EF17EDC9F3A4}" type="presParOf" srcId="{2A4A900E-0A3C-4CDB-A2DD-343266D682AC}" destId="{446F76BD-639E-4F32-9184-66DE6ADD3334}" srcOrd="3" destOrd="0" presId="urn:microsoft.com/office/officeart/2008/layout/HalfCircleOrganizationChart"/>
    <dgm:cxn modelId="{B6DEBAD2-FABD-40F7-9C5E-B32D29B44E3E}" type="presParOf" srcId="{0DB1901A-7AFC-4550-8E17-15C96F5894D1}" destId="{5809837D-4F03-46AC-8003-6825FDF90369}" srcOrd="1" destOrd="0" presId="urn:microsoft.com/office/officeart/2008/layout/HalfCircleOrganizationChart"/>
    <dgm:cxn modelId="{D16D32C2-EA19-4DF5-8866-03A111AC9ECB}" type="presParOf" srcId="{0DB1901A-7AFC-4550-8E17-15C96F5894D1}" destId="{A9C245C1-89F8-4650-A85C-F9DA06515D65}" srcOrd="2" destOrd="0" presId="urn:microsoft.com/office/officeart/2008/layout/HalfCircleOrganizationChart"/>
    <dgm:cxn modelId="{2D0E0EA0-BAE0-45F9-AF53-1420C4C33487}" type="presParOf" srcId="{06BDB2C1-7258-4727-8A28-95859858FE07}" destId="{7A62EA6D-767A-4840-AA0C-B05843D5AA6D}" srcOrd="2" destOrd="0" presId="urn:microsoft.com/office/officeart/2008/layout/HalfCircleOrganizationChart"/>
    <dgm:cxn modelId="{3AA08067-63D5-41B3-8065-8DE615BD76EF}" type="presParOf" srcId="{2D834F1C-F510-4456-8B18-C3A3452229AB}" destId="{CEF7D78B-6B8A-4B32-A021-713251BA47C1}" srcOrd="2" destOrd="0" presId="urn:microsoft.com/office/officeart/2008/layout/HalfCircleOrganizationChart"/>
    <dgm:cxn modelId="{C3DE7C5E-AEF5-4DCC-BD37-8B9A143BB94A}" type="presParOf" srcId="{2D834F1C-F510-4456-8B18-C3A3452229AB}" destId="{94D3094B-4BDE-47F4-9ADF-7E4D8F78EC9A}" srcOrd="3" destOrd="0" presId="urn:microsoft.com/office/officeart/2008/layout/HalfCircleOrganizationChart"/>
    <dgm:cxn modelId="{3482E5E9-62AF-4D38-A477-E70D3E3EF23D}" type="presParOf" srcId="{94D3094B-4BDE-47F4-9ADF-7E4D8F78EC9A}" destId="{2D2DA578-1D31-4975-B23A-38BBAD157704}" srcOrd="0" destOrd="0" presId="urn:microsoft.com/office/officeart/2008/layout/HalfCircleOrganizationChart"/>
    <dgm:cxn modelId="{99954C0A-AC6A-4E3E-AC59-7A23C62F27E9}" type="presParOf" srcId="{2D2DA578-1D31-4975-B23A-38BBAD157704}" destId="{CC75DCC8-110F-4550-955F-746FFE42B91F}" srcOrd="0" destOrd="0" presId="urn:microsoft.com/office/officeart/2008/layout/HalfCircleOrganizationChart"/>
    <dgm:cxn modelId="{DFD0A5DB-E33C-4FE1-8E81-4519F122D3C9}" type="presParOf" srcId="{2D2DA578-1D31-4975-B23A-38BBAD157704}" destId="{FDE1C5A9-633E-4CE8-83DD-D6DD547C3A2C}" srcOrd="1" destOrd="0" presId="urn:microsoft.com/office/officeart/2008/layout/HalfCircleOrganizationChart"/>
    <dgm:cxn modelId="{AF2734E7-C80C-4F32-A654-08D23C4EB0B7}" type="presParOf" srcId="{2D2DA578-1D31-4975-B23A-38BBAD157704}" destId="{0A3FDA93-2A91-4A86-8260-C5F85B5223BC}" srcOrd="2" destOrd="0" presId="urn:microsoft.com/office/officeart/2008/layout/HalfCircleOrganizationChart"/>
    <dgm:cxn modelId="{6D702568-6153-4F8A-B0E6-F66A20C541AA}" type="presParOf" srcId="{2D2DA578-1D31-4975-B23A-38BBAD157704}" destId="{DCE0C774-57E0-4090-A6CA-955ECE7E1A17}" srcOrd="3" destOrd="0" presId="urn:microsoft.com/office/officeart/2008/layout/HalfCircleOrganizationChart"/>
    <dgm:cxn modelId="{4601E080-F33E-48BC-A15B-E212963DAE58}" type="presParOf" srcId="{94D3094B-4BDE-47F4-9ADF-7E4D8F78EC9A}" destId="{6451D157-3109-48BD-9F4C-FBB95447D0CE}" srcOrd="1" destOrd="0" presId="urn:microsoft.com/office/officeart/2008/layout/HalfCircleOrganizationChart"/>
    <dgm:cxn modelId="{0CF68330-1B3A-41C0-B469-88ED59F9083B}" type="presParOf" srcId="{6451D157-3109-48BD-9F4C-FBB95447D0CE}" destId="{93010191-9ADF-4CE3-A963-9384E2E5F885}" srcOrd="0" destOrd="0" presId="urn:microsoft.com/office/officeart/2008/layout/HalfCircleOrganizationChart"/>
    <dgm:cxn modelId="{113ECF03-05BE-4E59-8AD0-0111F5E1C514}" type="presParOf" srcId="{6451D157-3109-48BD-9F4C-FBB95447D0CE}" destId="{E5E1BB6A-8192-476E-8B33-8E37DC31DFE3}" srcOrd="1" destOrd="0" presId="urn:microsoft.com/office/officeart/2008/layout/HalfCircleOrganizationChart"/>
    <dgm:cxn modelId="{CE53244E-080B-4349-B4A5-74C39C881556}" type="presParOf" srcId="{E5E1BB6A-8192-476E-8B33-8E37DC31DFE3}" destId="{A81F0EAB-21F6-4CA5-8837-426200937592}" srcOrd="0" destOrd="0" presId="urn:microsoft.com/office/officeart/2008/layout/HalfCircleOrganizationChart"/>
    <dgm:cxn modelId="{B2213E59-4E76-4A09-9D2D-A741E1A23746}" type="presParOf" srcId="{A81F0EAB-21F6-4CA5-8837-426200937592}" destId="{A0DF11A9-CE6C-438F-8B7C-0366119067B8}" srcOrd="0" destOrd="0" presId="urn:microsoft.com/office/officeart/2008/layout/HalfCircleOrganizationChart"/>
    <dgm:cxn modelId="{F23B0457-F266-4AE5-BD0F-B6289584E778}" type="presParOf" srcId="{A81F0EAB-21F6-4CA5-8837-426200937592}" destId="{279E4631-C98B-4D1B-B57A-44BC5736F380}" srcOrd="1" destOrd="0" presId="urn:microsoft.com/office/officeart/2008/layout/HalfCircleOrganizationChart"/>
    <dgm:cxn modelId="{165F0388-A588-4398-A615-C91D6BEDFC04}" type="presParOf" srcId="{A81F0EAB-21F6-4CA5-8837-426200937592}" destId="{7724C484-6AA3-4991-AAB5-6AED0526A9A4}" srcOrd="2" destOrd="0" presId="urn:microsoft.com/office/officeart/2008/layout/HalfCircleOrganizationChart"/>
    <dgm:cxn modelId="{1909F50D-619C-449C-94A4-EBF3BE66429D}" type="presParOf" srcId="{A81F0EAB-21F6-4CA5-8837-426200937592}" destId="{B5A29F1F-AE02-440C-A852-CC120BF993B2}" srcOrd="3" destOrd="0" presId="urn:microsoft.com/office/officeart/2008/layout/HalfCircleOrganizationChart"/>
    <dgm:cxn modelId="{5A608E5F-161B-4302-AFFB-9673FFE76A6F}" type="presParOf" srcId="{E5E1BB6A-8192-476E-8B33-8E37DC31DFE3}" destId="{D1CD4A7A-74BE-496D-A7D1-619C300B41A9}" srcOrd="1" destOrd="0" presId="urn:microsoft.com/office/officeart/2008/layout/HalfCircleOrganizationChart"/>
    <dgm:cxn modelId="{380BABF5-84BD-4709-9759-E4F69FAE18AA}" type="presParOf" srcId="{E5E1BB6A-8192-476E-8B33-8E37DC31DFE3}" destId="{4059C6EC-3035-44AD-A628-D52E2C0B73FF}" srcOrd="2" destOrd="0" presId="urn:microsoft.com/office/officeart/2008/layout/HalfCircleOrganizationChart"/>
    <dgm:cxn modelId="{596D4C7A-AC28-4514-819B-648B2989F82E}" type="presParOf" srcId="{6451D157-3109-48BD-9F4C-FBB95447D0CE}" destId="{563E9F86-1188-4DFF-A884-C7491AB2C638}" srcOrd="2" destOrd="0" presId="urn:microsoft.com/office/officeart/2008/layout/HalfCircleOrganizationChart"/>
    <dgm:cxn modelId="{FB86DB5D-5D89-4440-9C85-A1496D82CF61}" type="presParOf" srcId="{6451D157-3109-48BD-9F4C-FBB95447D0CE}" destId="{3384D97E-9320-4BFB-AE10-713639ABE6D8}" srcOrd="3" destOrd="0" presId="urn:microsoft.com/office/officeart/2008/layout/HalfCircleOrganizationChart"/>
    <dgm:cxn modelId="{DB7FC100-16D7-4086-A1AF-BB892F3D1D7F}" type="presParOf" srcId="{3384D97E-9320-4BFB-AE10-713639ABE6D8}" destId="{021B91AC-8E8D-4985-9309-A8E0FB013181}" srcOrd="0" destOrd="0" presId="urn:microsoft.com/office/officeart/2008/layout/HalfCircleOrganizationChart"/>
    <dgm:cxn modelId="{6927C01B-7B2A-4993-A812-D31F5814C368}" type="presParOf" srcId="{021B91AC-8E8D-4985-9309-A8E0FB013181}" destId="{39B2783C-A776-4D2A-849D-999E94D63813}" srcOrd="0" destOrd="0" presId="urn:microsoft.com/office/officeart/2008/layout/HalfCircleOrganizationChart"/>
    <dgm:cxn modelId="{81D88A31-F6CD-45AA-ABA6-F178A977A964}" type="presParOf" srcId="{021B91AC-8E8D-4985-9309-A8E0FB013181}" destId="{D43C3F05-6216-4858-815E-0F499EAEF5B7}" srcOrd="1" destOrd="0" presId="urn:microsoft.com/office/officeart/2008/layout/HalfCircleOrganizationChart"/>
    <dgm:cxn modelId="{EF81A8E5-CCE4-4D5D-9CD2-7D7742191AF6}" type="presParOf" srcId="{021B91AC-8E8D-4985-9309-A8E0FB013181}" destId="{B9B057D2-B16A-4CDE-91BF-7359AD49705B}" srcOrd="2" destOrd="0" presId="urn:microsoft.com/office/officeart/2008/layout/HalfCircleOrganizationChart"/>
    <dgm:cxn modelId="{C04014D5-D598-4A1A-9D36-18864661FE4F}" type="presParOf" srcId="{021B91AC-8E8D-4985-9309-A8E0FB013181}" destId="{F7C9B90E-4AC7-4D52-89B2-081D65E0C371}" srcOrd="3" destOrd="0" presId="urn:microsoft.com/office/officeart/2008/layout/HalfCircleOrganizationChart"/>
    <dgm:cxn modelId="{92386035-1612-4F10-9EA7-9D118C20EAFB}" type="presParOf" srcId="{3384D97E-9320-4BFB-AE10-713639ABE6D8}" destId="{5034D49F-7270-419B-818B-512566C13E0A}" srcOrd="1" destOrd="0" presId="urn:microsoft.com/office/officeart/2008/layout/HalfCircleOrganizationChart"/>
    <dgm:cxn modelId="{E61817D8-C11F-4719-93FB-A87599923350}" type="presParOf" srcId="{3384D97E-9320-4BFB-AE10-713639ABE6D8}" destId="{B38B1624-A47D-414E-87E9-FAF7BD9DCF43}" srcOrd="2" destOrd="0" presId="urn:microsoft.com/office/officeart/2008/layout/HalfCircleOrganizationChart"/>
    <dgm:cxn modelId="{2446EEA8-4C87-4574-8292-B9E87621493C}" type="presParOf" srcId="{94D3094B-4BDE-47F4-9ADF-7E4D8F78EC9A}" destId="{FFF95E18-CD1A-4B7C-B2F6-32556F4062CB}" srcOrd="2" destOrd="0" presId="urn:microsoft.com/office/officeart/2008/layout/HalfCircleOrganizationChart"/>
    <dgm:cxn modelId="{6EE32942-67A5-4B4D-949F-C6C56C48E144}" type="presParOf" srcId="{330857CB-9C97-47A2-AE0D-CEC6F64013FC}" destId="{CF8592A5-F569-46DF-86EC-A29DB6FB2826}" srcOrd="2" destOrd="0" presId="urn:microsoft.com/office/officeart/2008/layout/HalfCircleOrganizationChart"/>
  </dgm:cxnLst>
  <dgm:bg>
    <a:noFill/>
  </dgm:bg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CC22D6-8F51-4B1C-81D9-B35A901F25B8}" type="doc">
      <dgm:prSet loTypeId="urn:microsoft.com/office/officeart/2009/3/layout/HorizontalOrganizationChart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83817E5-D31C-4823-9459-EEC5B35FF01F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/>
            <a:t>Результаты обучения</a:t>
          </a:r>
          <a:endParaRPr lang="ru-RU" dirty="0"/>
        </a:p>
      </dgm:t>
    </dgm:pt>
    <dgm:pt modelId="{559F36A7-EC62-453C-8ADE-62280B868B63}" type="parTrans" cxnId="{784F8598-992B-4D20-90C6-937CF003933E}">
      <dgm:prSet/>
      <dgm:spPr/>
      <dgm:t>
        <a:bodyPr/>
        <a:lstStyle/>
        <a:p>
          <a:endParaRPr lang="ru-RU"/>
        </a:p>
      </dgm:t>
    </dgm:pt>
    <dgm:pt modelId="{EDBCE473-C467-40BD-8D75-3549DAAF9DA1}" type="sibTrans" cxnId="{784F8598-992B-4D20-90C6-937CF003933E}">
      <dgm:prSet/>
      <dgm:spPr/>
      <dgm:t>
        <a:bodyPr/>
        <a:lstStyle/>
        <a:p>
          <a:endParaRPr lang="ru-RU"/>
        </a:p>
      </dgm:t>
    </dgm:pt>
    <dgm:pt modelId="{441B2491-6EC4-469F-A6E9-CDB9E34DA6D1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личностные</a:t>
          </a:r>
          <a:endParaRPr lang="ru-RU" dirty="0">
            <a:solidFill>
              <a:srgbClr val="C00000"/>
            </a:solidFill>
          </a:endParaRPr>
        </a:p>
      </dgm:t>
    </dgm:pt>
    <dgm:pt modelId="{0AA0F698-BBF3-4851-8A48-EF5D5E2DF9AC}" type="parTrans" cxnId="{023EC894-94F6-4E27-B4DA-114AD32A534C}">
      <dgm:prSet/>
      <dgm:spPr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8199A0E1-021A-46D2-8F4F-DAAFBD215996}" type="sibTrans" cxnId="{023EC894-94F6-4E27-B4DA-114AD32A534C}">
      <dgm:prSet/>
      <dgm:spPr/>
      <dgm:t>
        <a:bodyPr/>
        <a:lstStyle/>
        <a:p>
          <a:endParaRPr lang="ru-RU"/>
        </a:p>
      </dgm:t>
    </dgm:pt>
    <dgm:pt modelId="{DC6C7BE2-8228-4F7B-A6AC-529E48DA277C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C00000"/>
              </a:solidFill>
            </a:rPr>
            <a:t>метапредметные</a:t>
          </a:r>
          <a:r>
            <a:rPr lang="ru-RU" dirty="0" smtClean="0">
              <a:solidFill>
                <a:srgbClr val="C00000"/>
              </a:solidFill>
            </a:rPr>
            <a:t> </a:t>
          </a:r>
          <a:endParaRPr lang="ru-RU" dirty="0">
            <a:solidFill>
              <a:srgbClr val="C00000"/>
            </a:solidFill>
          </a:endParaRPr>
        </a:p>
      </dgm:t>
    </dgm:pt>
    <dgm:pt modelId="{3D989BE6-9E30-4BB4-8017-A53E5D387819}" type="parTrans" cxnId="{DDB99D95-D2AB-4BCA-A976-395221F49A70}">
      <dgm:prSet/>
      <dgm:spPr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2AB3C9F3-BDFA-400F-A08A-89FDDF40F9E6}" type="sibTrans" cxnId="{DDB99D95-D2AB-4BCA-A976-395221F49A70}">
      <dgm:prSet/>
      <dgm:spPr/>
      <dgm:t>
        <a:bodyPr/>
        <a:lstStyle/>
        <a:p>
          <a:endParaRPr lang="ru-RU"/>
        </a:p>
      </dgm:t>
    </dgm:pt>
    <dgm:pt modelId="{376DB8A2-0648-4D70-8D9A-6B5CD3407E3E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предметные</a:t>
          </a:r>
          <a:endParaRPr lang="ru-RU" dirty="0">
            <a:solidFill>
              <a:srgbClr val="C00000"/>
            </a:solidFill>
          </a:endParaRPr>
        </a:p>
      </dgm:t>
    </dgm:pt>
    <dgm:pt modelId="{8CB6A0B7-2AD8-4972-BFEF-C125B1CBBFEF}" type="parTrans" cxnId="{FB0D03E2-8849-4902-9C28-BE95F9139D7A}">
      <dgm:prSet/>
      <dgm:spPr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FFA6E222-7162-4FD4-A884-8E98CC107ACF}" type="sibTrans" cxnId="{FB0D03E2-8849-4902-9C28-BE95F9139D7A}">
      <dgm:prSet/>
      <dgm:spPr/>
      <dgm:t>
        <a:bodyPr/>
        <a:lstStyle/>
        <a:p>
          <a:endParaRPr lang="ru-RU"/>
        </a:p>
      </dgm:t>
    </dgm:pt>
    <dgm:pt modelId="{A5646EBB-CFCC-4ABE-B517-63260D94292B}" type="pres">
      <dgm:prSet presAssocID="{95CC22D6-8F51-4B1C-81D9-B35A901F25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25121A2-D39D-4E98-B6DB-2F2F72B0A392}" type="pres">
      <dgm:prSet presAssocID="{783817E5-D31C-4823-9459-EEC5B35FF01F}" presName="hierRoot1" presStyleCnt="0">
        <dgm:presLayoutVars>
          <dgm:hierBranch val="init"/>
        </dgm:presLayoutVars>
      </dgm:prSet>
      <dgm:spPr/>
    </dgm:pt>
    <dgm:pt modelId="{FC0FB9F4-45B2-4F6C-B22D-14955EC89F43}" type="pres">
      <dgm:prSet presAssocID="{783817E5-D31C-4823-9459-EEC5B35FF01F}" presName="rootComposite1" presStyleCnt="0"/>
      <dgm:spPr/>
    </dgm:pt>
    <dgm:pt modelId="{56E5837D-57E5-4D08-A3CD-35D5616F8451}" type="pres">
      <dgm:prSet presAssocID="{783817E5-D31C-4823-9459-EEC5B35FF01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A90B41-2371-47D8-8EAF-CA5A8D4BC129}" type="pres">
      <dgm:prSet presAssocID="{783817E5-D31C-4823-9459-EEC5B35FF01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DF6B05D-998D-4CA4-90EE-D74CA8FB2918}" type="pres">
      <dgm:prSet presAssocID="{783817E5-D31C-4823-9459-EEC5B35FF01F}" presName="hierChild2" presStyleCnt="0"/>
      <dgm:spPr/>
    </dgm:pt>
    <dgm:pt modelId="{79DFE11C-2D6E-4BEB-886A-CB67BBA5522D}" type="pres">
      <dgm:prSet presAssocID="{0AA0F698-BBF3-4851-8A48-EF5D5E2DF9AC}" presName="Name64" presStyleLbl="parChTrans1D2" presStyleIdx="0" presStyleCnt="3"/>
      <dgm:spPr/>
      <dgm:t>
        <a:bodyPr/>
        <a:lstStyle/>
        <a:p>
          <a:endParaRPr lang="ru-RU"/>
        </a:p>
      </dgm:t>
    </dgm:pt>
    <dgm:pt modelId="{FB3E6ACE-CB03-4334-849D-F0CA73C16D33}" type="pres">
      <dgm:prSet presAssocID="{441B2491-6EC4-469F-A6E9-CDB9E34DA6D1}" presName="hierRoot2" presStyleCnt="0">
        <dgm:presLayoutVars>
          <dgm:hierBranch val="init"/>
        </dgm:presLayoutVars>
      </dgm:prSet>
      <dgm:spPr/>
    </dgm:pt>
    <dgm:pt modelId="{4E9C0454-DD63-4E6A-93DB-329C075AE0CB}" type="pres">
      <dgm:prSet presAssocID="{441B2491-6EC4-469F-A6E9-CDB9E34DA6D1}" presName="rootComposite" presStyleCnt="0"/>
      <dgm:spPr/>
    </dgm:pt>
    <dgm:pt modelId="{B0BBA1D3-672B-46A7-9212-609327E3EE42}" type="pres">
      <dgm:prSet presAssocID="{441B2491-6EC4-469F-A6E9-CDB9E34DA6D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9648C0-3DFC-41F8-85D7-8EAF904C6A95}" type="pres">
      <dgm:prSet presAssocID="{441B2491-6EC4-469F-A6E9-CDB9E34DA6D1}" presName="rootConnector" presStyleLbl="node2" presStyleIdx="0" presStyleCnt="3"/>
      <dgm:spPr/>
      <dgm:t>
        <a:bodyPr/>
        <a:lstStyle/>
        <a:p>
          <a:endParaRPr lang="ru-RU"/>
        </a:p>
      </dgm:t>
    </dgm:pt>
    <dgm:pt modelId="{2B197D46-B4F6-45FC-B648-5279C0A6417B}" type="pres">
      <dgm:prSet presAssocID="{441B2491-6EC4-469F-A6E9-CDB9E34DA6D1}" presName="hierChild4" presStyleCnt="0"/>
      <dgm:spPr/>
    </dgm:pt>
    <dgm:pt modelId="{C4753CDC-B950-4383-AEBE-A7C36F98BD97}" type="pres">
      <dgm:prSet presAssocID="{441B2491-6EC4-469F-A6E9-CDB9E34DA6D1}" presName="hierChild5" presStyleCnt="0"/>
      <dgm:spPr/>
    </dgm:pt>
    <dgm:pt modelId="{EEF38D76-FD3B-4445-AEE8-E01DE2DB14D3}" type="pres">
      <dgm:prSet presAssocID="{3D989BE6-9E30-4BB4-8017-A53E5D387819}" presName="Name64" presStyleLbl="parChTrans1D2" presStyleIdx="1" presStyleCnt="3"/>
      <dgm:spPr/>
      <dgm:t>
        <a:bodyPr/>
        <a:lstStyle/>
        <a:p>
          <a:endParaRPr lang="ru-RU"/>
        </a:p>
      </dgm:t>
    </dgm:pt>
    <dgm:pt modelId="{5A2B4EE9-6A12-4B56-8550-869C53242CB2}" type="pres">
      <dgm:prSet presAssocID="{DC6C7BE2-8228-4F7B-A6AC-529E48DA277C}" presName="hierRoot2" presStyleCnt="0">
        <dgm:presLayoutVars>
          <dgm:hierBranch val="init"/>
        </dgm:presLayoutVars>
      </dgm:prSet>
      <dgm:spPr/>
    </dgm:pt>
    <dgm:pt modelId="{4290667B-6DF7-4BEC-85C9-FE21D5DDDD53}" type="pres">
      <dgm:prSet presAssocID="{DC6C7BE2-8228-4F7B-A6AC-529E48DA277C}" presName="rootComposite" presStyleCnt="0"/>
      <dgm:spPr/>
    </dgm:pt>
    <dgm:pt modelId="{C4650BE3-E4CB-40BB-B632-DE31967ACEEF}" type="pres">
      <dgm:prSet presAssocID="{DC6C7BE2-8228-4F7B-A6AC-529E48DA277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EAC266-7B8C-49A0-83B3-CAF023F9D108}" type="pres">
      <dgm:prSet presAssocID="{DC6C7BE2-8228-4F7B-A6AC-529E48DA277C}" presName="rootConnector" presStyleLbl="node2" presStyleIdx="1" presStyleCnt="3"/>
      <dgm:spPr/>
      <dgm:t>
        <a:bodyPr/>
        <a:lstStyle/>
        <a:p>
          <a:endParaRPr lang="ru-RU"/>
        </a:p>
      </dgm:t>
    </dgm:pt>
    <dgm:pt modelId="{7D6A3250-BD30-481F-8E2B-4691596351C3}" type="pres">
      <dgm:prSet presAssocID="{DC6C7BE2-8228-4F7B-A6AC-529E48DA277C}" presName="hierChild4" presStyleCnt="0"/>
      <dgm:spPr/>
    </dgm:pt>
    <dgm:pt modelId="{84A133DD-A82F-4966-9557-270AC0978841}" type="pres">
      <dgm:prSet presAssocID="{DC6C7BE2-8228-4F7B-A6AC-529E48DA277C}" presName="hierChild5" presStyleCnt="0"/>
      <dgm:spPr/>
    </dgm:pt>
    <dgm:pt modelId="{A5F63B35-1E2C-4BE6-8CA1-B747DCF459AC}" type="pres">
      <dgm:prSet presAssocID="{8CB6A0B7-2AD8-4972-BFEF-C125B1CBBFEF}" presName="Name64" presStyleLbl="parChTrans1D2" presStyleIdx="2" presStyleCnt="3"/>
      <dgm:spPr/>
      <dgm:t>
        <a:bodyPr/>
        <a:lstStyle/>
        <a:p>
          <a:endParaRPr lang="ru-RU"/>
        </a:p>
      </dgm:t>
    </dgm:pt>
    <dgm:pt modelId="{10E1A5BD-4AB7-43CE-836E-12F363BC8D65}" type="pres">
      <dgm:prSet presAssocID="{376DB8A2-0648-4D70-8D9A-6B5CD3407E3E}" presName="hierRoot2" presStyleCnt="0">
        <dgm:presLayoutVars>
          <dgm:hierBranch val="init"/>
        </dgm:presLayoutVars>
      </dgm:prSet>
      <dgm:spPr/>
    </dgm:pt>
    <dgm:pt modelId="{55A21FFD-CFEF-4330-B738-EA982A61CC0A}" type="pres">
      <dgm:prSet presAssocID="{376DB8A2-0648-4D70-8D9A-6B5CD3407E3E}" presName="rootComposite" presStyleCnt="0"/>
      <dgm:spPr/>
    </dgm:pt>
    <dgm:pt modelId="{6000817E-0DF1-462E-93B1-F713BB805FF8}" type="pres">
      <dgm:prSet presAssocID="{376DB8A2-0648-4D70-8D9A-6B5CD3407E3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B15753-2D01-48C7-A0A0-D75AC69CC956}" type="pres">
      <dgm:prSet presAssocID="{376DB8A2-0648-4D70-8D9A-6B5CD3407E3E}" presName="rootConnector" presStyleLbl="node2" presStyleIdx="2" presStyleCnt="3"/>
      <dgm:spPr/>
      <dgm:t>
        <a:bodyPr/>
        <a:lstStyle/>
        <a:p>
          <a:endParaRPr lang="ru-RU"/>
        </a:p>
      </dgm:t>
    </dgm:pt>
    <dgm:pt modelId="{30724B4D-82CB-44A5-92BB-74C2BAB1BCFD}" type="pres">
      <dgm:prSet presAssocID="{376DB8A2-0648-4D70-8D9A-6B5CD3407E3E}" presName="hierChild4" presStyleCnt="0"/>
      <dgm:spPr/>
    </dgm:pt>
    <dgm:pt modelId="{2C03C052-E508-41E4-896E-5E0B32B24013}" type="pres">
      <dgm:prSet presAssocID="{376DB8A2-0648-4D70-8D9A-6B5CD3407E3E}" presName="hierChild5" presStyleCnt="0"/>
      <dgm:spPr/>
    </dgm:pt>
    <dgm:pt modelId="{229F6109-219A-433B-AE33-D12FF88290E0}" type="pres">
      <dgm:prSet presAssocID="{783817E5-D31C-4823-9459-EEC5B35FF01F}" presName="hierChild3" presStyleCnt="0"/>
      <dgm:spPr/>
    </dgm:pt>
  </dgm:ptLst>
  <dgm:cxnLst>
    <dgm:cxn modelId="{4374A81F-2BD5-4FA2-AA71-03B7EAC506D9}" type="presOf" srcId="{0AA0F698-BBF3-4851-8A48-EF5D5E2DF9AC}" destId="{79DFE11C-2D6E-4BEB-886A-CB67BBA5522D}" srcOrd="0" destOrd="0" presId="urn:microsoft.com/office/officeart/2009/3/layout/HorizontalOrganizationChart"/>
    <dgm:cxn modelId="{DA424FA3-48D0-4665-8EE6-427389BB5DED}" type="presOf" srcId="{441B2491-6EC4-469F-A6E9-CDB9E34DA6D1}" destId="{559648C0-3DFC-41F8-85D7-8EAF904C6A95}" srcOrd="1" destOrd="0" presId="urn:microsoft.com/office/officeart/2009/3/layout/HorizontalOrganizationChart"/>
    <dgm:cxn modelId="{BF81515E-DA63-4A3B-9290-F287DC400B62}" type="presOf" srcId="{783817E5-D31C-4823-9459-EEC5B35FF01F}" destId="{F9A90B41-2371-47D8-8EAF-CA5A8D4BC129}" srcOrd="1" destOrd="0" presId="urn:microsoft.com/office/officeart/2009/3/layout/HorizontalOrganizationChart"/>
    <dgm:cxn modelId="{CDBA218A-21AB-4CEF-9D35-FD792D011308}" type="presOf" srcId="{3D989BE6-9E30-4BB4-8017-A53E5D387819}" destId="{EEF38D76-FD3B-4445-AEE8-E01DE2DB14D3}" srcOrd="0" destOrd="0" presId="urn:microsoft.com/office/officeart/2009/3/layout/HorizontalOrganizationChart"/>
    <dgm:cxn modelId="{710D387F-017A-4DE5-A671-E86C46B18585}" type="presOf" srcId="{376DB8A2-0648-4D70-8D9A-6B5CD3407E3E}" destId="{D2B15753-2D01-48C7-A0A0-D75AC69CC956}" srcOrd="1" destOrd="0" presId="urn:microsoft.com/office/officeart/2009/3/layout/HorizontalOrganizationChart"/>
    <dgm:cxn modelId="{C731104E-B963-4CF3-8EFB-7229700B7D51}" type="presOf" srcId="{441B2491-6EC4-469F-A6E9-CDB9E34DA6D1}" destId="{B0BBA1D3-672B-46A7-9212-609327E3EE42}" srcOrd="0" destOrd="0" presId="urn:microsoft.com/office/officeart/2009/3/layout/HorizontalOrganizationChart"/>
    <dgm:cxn modelId="{FB0D03E2-8849-4902-9C28-BE95F9139D7A}" srcId="{783817E5-D31C-4823-9459-EEC5B35FF01F}" destId="{376DB8A2-0648-4D70-8D9A-6B5CD3407E3E}" srcOrd="2" destOrd="0" parTransId="{8CB6A0B7-2AD8-4972-BFEF-C125B1CBBFEF}" sibTransId="{FFA6E222-7162-4FD4-A884-8E98CC107ACF}"/>
    <dgm:cxn modelId="{6355117D-E36E-4786-A29C-BD732DD6351C}" type="presOf" srcId="{783817E5-D31C-4823-9459-EEC5B35FF01F}" destId="{56E5837D-57E5-4D08-A3CD-35D5616F8451}" srcOrd="0" destOrd="0" presId="urn:microsoft.com/office/officeart/2009/3/layout/HorizontalOrganizationChart"/>
    <dgm:cxn modelId="{829EEB5A-BA25-4DCA-ACAC-DC19DE8EF835}" type="presOf" srcId="{DC6C7BE2-8228-4F7B-A6AC-529E48DA277C}" destId="{01EAC266-7B8C-49A0-83B3-CAF023F9D108}" srcOrd="1" destOrd="0" presId="urn:microsoft.com/office/officeart/2009/3/layout/HorizontalOrganizationChart"/>
    <dgm:cxn modelId="{784F8598-992B-4D20-90C6-937CF003933E}" srcId="{95CC22D6-8F51-4B1C-81D9-B35A901F25B8}" destId="{783817E5-D31C-4823-9459-EEC5B35FF01F}" srcOrd="0" destOrd="0" parTransId="{559F36A7-EC62-453C-8ADE-62280B868B63}" sibTransId="{EDBCE473-C467-40BD-8D75-3549DAAF9DA1}"/>
    <dgm:cxn modelId="{EA5BDA97-8D97-467E-83AD-2762FA2A40AC}" type="presOf" srcId="{95CC22D6-8F51-4B1C-81D9-B35A901F25B8}" destId="{A5646EBB-CFCC-4ABE-B517-63260D94292B}" srcOrd="0" destOrd="0" presId="urn:microsoft.com/office/officeart/2009/3/layout/HorizontalOrganizationChart"/>
    <dgm:cxn modelId="{DD3C62F9-0453-4F57-9C71-6454A884D167}" type="presOf" srcId="{8CB6A0B7-2AD8-4972-BFEF-C125B1CBBFEF}" destId="{A5F63B35-1E2C-4BE6-8CA1-B747DCF459AC}" srcOrd="0" destOrd="0" presId="urn:microsoft.com/office/officeart/2009/3/layout/HorizontalOrganizationChart"/>
    <dgm:cxn modelId="{268EDB4B-C16E-40DD-B565-887B561F6D26}" type="presOf" srcId="{DC6C7BE2-8228-4F7B-A6AC-529E48DA277C}" destId="{C4650BE3-E4CB-40BB-B632-DE31967ACEEF}" srcOrd="0" destOrd="0" presId="urn:microsoft.com/office/officeart/2009/3/layout/HorizontalOrganizationChart"/>
    <dgm:cxn modelId="{DDB99D95-D2AB-4BCA-A976-395221F49A70}" srcId="{783817E5-D31C-4823-9459-EEC5B35FF01F}" destId="{DC6C7BE2-8228-4F7B-A6AC-529E48DA277C}" srcOrd="1" destOrd="0" parTransId="{3D989BE6-9E30-4BB4-8017-A53E5D387819}" sibTransId="{2AB3C9F3-BDFA-400F-A08A-89FDDF40F9E6}"/>
    <dgm:cxn modelId="{A9331678-5F1E-4585-AA9E-75B5C4F79F94}" type="presOf" srcId="{376DB8A2-0648-4D70-8D9A-6B5CD3407E3E}" destId="{6000817E-0DF1-462E-93B1-F713BB805FF8}" srcOrd="0" destOrd="0" presId="urn:microsoft.com/office/officeart/2009/3/layout/HorizontalOrganizationChart"/>
    <dgm:cxn modelId="{023EC894-94F6-4E27-B4DA-114AD32A534C}" srcId="{783817E5-D31C-4823-9459-EEC5B35FF01F}" destId="{441B2491-6EC4-469F-A6E9-CDB9E34DA6D1}" srcOrd="0" destOrd="0" parTransId="{0AA0F698-BBF3-4851-8A48-EF5D5E2DF9AC}" sibTransId="{8199A0E1-021A-46D2-8F4F-DAAFBD215996}"/>
    <dgm:cxn modelId="{506B439B-05EE-4F00-9C5A-77303AB77066}" type="presParOf" srcId="{A5646EBB-CFCC-4ABE-B517-63260D94292B}" destId="{C25121A2-D39D-4E98-B6DB-2F2F72B0A392}" srcOrd="0" destOrd="0" presId="urn:microsoft.com/office/officeart/2009/3/layout/HorizontalOrganizationChart"/>
    <dgm:cxn modelId="{5EABABAB-2014-4E04-B6E2-9A277353BA15}" type="presParOf" srcId="{C25121A2-D39D-4E98-B6DB-2F2F72B0A392}" destId="{FC0FB9F4-45B2-4F6C-B22D-14955EC89F43}" srcOrd="0" destOrd="0" presId="urn:microsoft.com/office/officeart/2009/3/layout/HorizontalOrganizationChart"/>
    <dgm:cxn modelId="{4B5203A8-7DBD-447B-8C0B-60AC6EE149BF}" type="presParOf" srcId="{FC0FB9F4-45B2-4F6C-B22D-14955EC89F43}" destId="{56E5837D-57E5-4D08-A3CD-35D5616F8451}" srcOrd="0" destOrd="0" presId="urn:microsoft.com/office/officeart/2009/3/layout/HorizontalOrganizationChart"/>
    <dgm:cxn modelId="{9C095EAB-8420-4F99-A782-7BCF5239E3FB}" type="presParOf" srcId="{FC0FB9F4-45B2-4F6C-B22D-14955EC89F43}" destId="{F9A90B41-2371-47D8-8EAF-CA5A8D4BC129}" srcOrd="1" destOrd="0" presId="urn:microsoft.com/office/officeart/2009/3/layout/HorizontalOrganizationChart"/>
    <dgm:cxn modelId="{33AB4E14-391D-4A77-B91B-96D9F68FB238}" type="presParOf" srcId="{C25121A2-D39D-4E98-B6DB-2F2F72B0A392}" destId="{FDF6B05D-998D-4CA4-90EE-D74CA8FB2918}" srcOrd="1" destOrd="0" presId="urn:microsoft.com/office/officeart/2009/3/layout/HorizontalOrganizationChart"/>
    <dgm:cxn modelId="{97441DF1-5D7D-4DE3-A489-D238F57E5D2C}" type="presParOf" srcId="{FDF6B05D-998D-4CA4-90EE-D74CA8FB2918}" destId="{79DFE11C-2D6E-4BEB-886A-CB67BBA5522D}" srcOrd="0" destOrd="0" presId="urn:microsoft.com/office/officeart/2009/3/layout/HorizontalOrganizationChart"/>
    <dgm:cxn modelId="{1246CD5D-F3E3-49CA-B5BA-96F4123F06D3}" type="presParOf" srcId="{FDF6B05D-998D-4CA4-90EE-D74CA8FB2918}" destId="{FB3E6ACE-CB03-4334-849D-F0CA73C16D33}" srcOrd="1" destOrd="0" presId="urn:microsoft.com/office/officeart/2009/3/layout/HorizontalOrganizationChart"/>
    <dgm:cxn modelId="{05C6B2E3-BBEB-4107-8DC6-5EDD073E90D3}" type="presParOf" srcId="{FB3E6ACE-CB03-4334-849D-F0CA73C16D33}" destId="{4E9C0454-DD63-4E6A-93DB-329C075AE0CB}" srcOrd="0" destOrd="0" presId="urn:microsoft.com/office/officeart/2009/3/layout/HorizontalOrganizationChart"/>
    <dgm:cxn modelId="{682FB907-FAB9-44F8-A9A9-30BAF1520FFA}" type="presParOf" srcId="{4E9C0454-DD63-4E6A-93DB-329C075AE0CB}" destId="{B0BBA1D3-672B-46A7-9212-609327E3EE42}" srcOrd="0" destOrd="0" presId="urn:microsoft.com/office/officeart/2009/3/layout/HorizontalOrganizationChart"/>
    <dgm:cxn modelId="{FA651D0E-C2AA-43CF-9811-24EC1F20551D}" type="presParOf" srcId="{4E9C0454-DD63-4E6A-93DB-329C075AE0CB}" destId="{559648C0-3DFC-41F8-85D7-8EAF904C6A95}" srcOrd="1" destOrd="0" presId="urn:microsoft.com/office/officeart/2009/3/layout/HorizontalOrganizationChart"/>
    <dgm:cxn modelId="{17B8B957-9EFF-453C-A29B-3466196A6BB7}" type="presParOf" srcId="{FB3E6ACE-CB03-4334-849D-F0CA73C16D33}" destId="{2B197D46-B4F6-45FC-B648-5279C0A6417B}" srcOrd="1" destOrd="0" presId="urn:microsoft.com/office/officeart/2009/3/layout/HorizontalOrganizationChart"/>
    <dgm:cxn modelId="{E42A340F-AD04-4627-BBCA-3C31DBFF32D0}" type="presParOf" srcId="{FB3E6ACE-CB03-4334-849D-F0CA73C16D33}" destId="{C4753CDC-B950-4383-AEBE-A7C36F98BD97}" srcOrd="2" destOrd="0" presId="urn:microsoft.com/office/officeart/2009/3/layout/HorizontalOrganizationChart"/>
    <dgm:cxn modelId="{8C7E7B58-C6A0-40E3-8E90-5EE2AE4183E4}" type="presParOf" srcId="{FDF6B05D-998D-4CA4-90EE-D74CA8FB2918}" destId="{EEF38D76-FD3B-4445-AEE8-E01DE2DB14D3}" srcOrd="2" destOrd="0" presId="urn:microsoft.com/office/officeart/2009/3/layout/HorizontalOrganizationChart"/>
    <dgm:cxn modelId="{D30E4F11-E05E-4A12-9B69-E77E281C2186}" type="presParOf" srcId="{FDF6B05D-998D-4CA4-90EE-D74CA8FB2918}" destId="{5A2B4EE9-6A12-4B56-8550-869C53242CB2}" srcOrd="3" destOrd="0" presId="urn:microsoft.com/office/officeart/2009/3/layout/HorizontalOrganizationChart"/>
    <dgm:cxn modelId="{3C5F3B5B-0BD8-4451-9249-6AC52EF894E5}" type="presParOf" srcId="{5A2B4EE9-6A12-4B56-8550-869C53242CB2}" destId="{4290667B-6DF7-4BEC-85C9-FE21D5DDDD53}" srcOrd="0" destOrd="0" presId="urn:microsoft.com/office/officeart/2009/3/layout/HorizontalOrganizationChart"/>
    <dgm:cxn modelId="{64FF5B83-1B53-4F0E-A33D-BFB90FF7439D}" type="presParOf" srcId="{4290667B-6DF7-4BEC-85C9-FE21D5DDDD53}" destId="{C4650BE3-E4CB-40BB-B632-DE31967ACEEF}" srcOrd="0" destOrd="0" presId="urn:microsoft.com/office/officeart/2009/3/layout/HorizontalOrganizationChart"/>
    <dgm:cxn modelId="{6656CECC-8213-4B87-852E-78B2ECB185D8}" type="presParOf" srcId="{4290667B-6DF7-4BEC-85C9-FE21D5DDDD53}" destId="{01EAC266-7B8C-49A0-83B3-CAF023F9D108}" srcOrd="1" destOrd="0" presId="urn:microsoft.com/office/officeart/2009/3/layout/HorizontalOrganizationChart"/>
    <dgm:cxn modelId="{15DA2850-1CF7-4FD2-A9F4-F3ED5A5782D1}" type="presParOf" srcId="{5A2B4EE9-6A12-4B56-8550-869C53242CB2}" destId="{7D6A3250-BD30-481F-8E2B-4691596351C3}" srcOrd="1" destOrd="0" presId="urn:microsoft.com/office/officeart/2009/3/layout/HorizontalOrganizationChart"/>
    <dgm:cxn modelId="{62B624A7-7AE3-4648-BEF1-3754A5BC7873}" type="presParOf" srcId="{5A2B4EE9-6A12-4B56-8550-869C53242CB2}" destId="{84A133DD-A82F-4966-9557-270AC0978841}" srcOrd="2" destOrd="0" presId="urn:microsoft.com/office/officeart/2009/3/layout/HorizontalOrganizationChart"/>
    <dgm:cxn modelId="{18C795E0-CF15-4980-BC11-A7CFA236DB3E}" type="presParOf" srcId="{FDF6B05D-998D-4CA4-90EE-D74CA8FB2918}" destId="{A5F63B35-1E2C-4BE6-8CA1-B747DCF459AC}" srcOrd="4" destOrd="0" presId="urn:microsoft.com/office/officeart/2009/3/layout/HorizontalOrganizationChart"/>
    <dgm:cxn modelId="{97CB1226-FADD-427B-BA74-3C010AD56B22}" type="presParOf" srcId="{FDF6B05D-998D-4CA4-90EE-D74CA8FB2918}" destId="{10E1A5BD-4AB7-43CE-836E-12F363BC8D65}" srcOrd="5" destOrd="0" presId="urn:microsoft.com/office/officeart/2009/3/layout/HorizontalOrganizationChart"/>
    <dgm:cxn modelId="{CE8C83EC-ACC1-4FF0-A5D5-03DF645A1365}" type="presParOf" srcId="{10E1A5BD-4AB7-43CE-836E-12F363BC8D65}" destId="{55A21FFD-CFEF-4330-B738-EA982A61CC0A}" srcOrd="0" destOrd="0" presId="urn:microsoft.com/office/officeart/2009/3/layout/HorizontalOrganizationChart"/>
    <dgm:cxn modelId="{1B150C7F-5E35-4E27-B3F4-0AF020D3228E}" type="presParOf" srcId="{55A21FFD-CFEF-4330-B738-EA982A61CC0A}" destId="{6000817E-0DF1-462E-93B1-F713BB805FF8}" srcOrd="0" destOrd="0" presId="urn:microsoft.com/office/officeart/2009/3/layout/HorizontalOrganizationChart"/>
    <dgm:cxn modelId="{2DA85B62-C713-4CCA-8BA8-E85F11F81DFA}" type="presParOf" srcId="{55A21FFD-CFEF-4330-B738-EA982A61CC0A}" destId="{D2B15753-2D01-48C7-A0A0-D75AC69CC956}" srcOrd="1" destOrd="0" presId="urn:microsoft.com/office/officeart/2009/3/layout/HorizontalOrganizationChart"/>
    <dgm:cxn modelId="{4636FC4A-6500-4BD1-8663-EF8342BA76D4}" type="presParOf" srcId="{10E1A5BD-4AB7-43CE-836E-12F363BC8D65}" destId="{30724B4D-82CB-44A5-92BB-74C2BAB1BCFD}" srcOrd="1" destOrd="0" presId="urn:microsoft.com/office/officeart/2009/3/layout/HorizontalOrganizationChart"/>
    <dgm:cxn modelId="{F5552576-577C-48DB-8BAE-64D805270369}" type="presParOf" srcId="{10E1A5BD-4AB7-43CE-836E-12F363BC8D65}" destId="{2C03C052-E508-41E4-896E-5E0B32B24013}" srcOrd="2" destOrd="0" presId="urn:microsoft.com/office/officeart/2009/3/layout/HorizontalOrganizationChart"/>
    <dgm:cxn modelId="{CF8D798E-44A3-4DD6-A4B6-4D1B0B73AF88}" type="presParOf" srcId="{C25121A2-D39D-4E98-B6DB-2F2F72B0A392}" destId="{229F6109-219A-433B-AE33-D12FF88290E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F48A13-7008-48BB-A2ED-AFF1F2C8DA71}" type="doc">
      <dgm:prSet loTypeId="urn:microsoft.com/office/officeart/2005/8/layout/v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1607AD1-54C3-48AB-9BB3-C46A4E3F45E5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dirty="0" smtClean="0"/>
            <a:t>Литература</a:t>
          </a:r>
          <a:endParaRPr lang="ru-RU" dirty="0"/>
        </a:p>
      </dgm:t>
    </dgm:pt>
    <dgm:pt modelId="{7A540DED-2C2B-4696-86D9-6F5EE2A07532}" type="parTrans" cxnId="{081CECB9-6500-44F8-8838-05E32146A533}">
      <dgm:prSet/>
      <dgm:spPr/>
      <dgm:t>
        <a:bodyPr/>
        <a:lstStyle/>
        <a:p>
          <a:endParaRPr lang="ru-RU"/>
        </a:p>
      </dgm:t>
    </dgm:pt>
    <dgm:pt modelId="{9A768952-2BF0-4901-B502-C39606C624EA}" type="sibTrans" cxnId="{081CECB9-6500-44F8-8838-05E32146A533}">
      <dgm:prSet/>
      <dgm:spPr/>
      <dgm:t>
        <a:bodyPr/>
        <a:lstStyle/>
        <a:p>
          <a:endParaRPr lang="ru-RU"/>
        </a:p>
      </dgm:t>
    </dgm:pt>
    <dgm:pt modelId="{491EE97F-E3BF-4006-BFBB-9D803C7711CA}">
      <dgm:prSet phldrT="[Текст]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коммуникативная, </a:t>
          </a:r>
          <a:endParaRPr lang="ru-RU" dirty="0"/>
        </a:p>
      </dgm:t>
    </dgm:pt>
    <dgm:pt modelId="{ED7C7316-7487-4877-A107-24D9DDED550B}" type="parTrans" cxnId="{82917EAB-7328-41D6-BCC3-27117A793089}">
      <dgm:prSet/>
      <dgm:spPr/>
      <dgm:t>
        <a:bodyPr/>
        <a:lstStyle/>
        <a:p>
          <a:endParaRPr lang="ru-RU"/>
        </a:p>
      </dgm:t>
    </dgm:pt>
    <dgm:pt modelId="{1157C2D6-AD79-4F55-B409-56D29CAAA23D}" type="sibTrans" cxnId="{82917EAB-7328-41D6-BCC3-27117A793089}">
      <dgm:prSet/>
      <dgm:spPr/>
      <dgm:t>
        <a:bodyPr/>
        <a:lstStyle/>
        <a:p>
          <a:endParaRPr lang="ru-RU"/>
        </a:p>
      </dgm:t>
    </dgm:pt>
    <dgm:pt modelId="{6BBE386F-AD8D-40C1-A29C-22539D197400}">
      <dgm:prSet phldrT="[Текст]"/>
      <dgm:spPr/>
      <dgm:t>
        <a:bodyPr/>
        <a:lstStyle/>
        <a:p>
          <a:r>
            <a:rPr lang="ru-RU" dirty="0" smtClean="0"/>
            <a:t>Русский язык</a:t>
          </a:r>
          <a:endParaRPr lang="ru-RU" dirty="0"/>
        </a:p>
      </dgm:t>
    </dgm:pt>
    <dgm:pt modelId="{E7D7D18A-96C8-40D8-944C-55FF1C61B545}" type="parTrans" cxnId="{4713D611-A6D2-4150-9726-D78B9A9C793D}">
      <dgm:prSet/>
      <dgm:spPr/>
      <dgm:t>
        <a:bodyPr/>
        <a:lstStyle/>
        <a:p>
          <a:endParaRPr lang="ru-RU"/>
        </a:p>
      </dgm:t>
    </dgm:pt>
    <dgm:pt modelId="{6D2D63CA-B413-4C4D-A8E1-0271CE116FEF}" type="sibTrans" cxnId="{4713D611-A6D2-4150-9726-D78B9A9C793D}">
      <dgm:prSet/>
      <dgm:spPr/>
      <dgm:t>
        <a:bodyPr/>
        <a:lstStyle/>
        <a:p>
          <a:endParaRPr lang="ru-RU"/>
        </a:p>
      </dgm:t>
    </dgm:pt>
    <dgm:pt modelId="{F75BF027-E265-4D60-A4EC-DCB8EF12809E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коммуникативная, </a:t>
          </a:r>
          <a:endParaRPr lang="ru-RU" dirty="0"/>
        </a:p>
      </dgm:t>
    </dgm:pt>
    <dgm:pt modelId="{9829A501-168B-499D-999B-3FAA7F057EA3}" type="parTrans" cxnId="{C665EE4B-2857-44F7-A7AB-AD1BE03C8461}">
      <dgm:prSet/>
      <dgm:spPr/>
      <dgm:t>
        <a:bodyPr/>
        <a:lstStyle/>
        <a:p>
          <a:endParaRPr lang="ru-RU"/>
        </a:p>
      </dgm:t>
    </dgm:pt>
    <dgm:pt modelId="{98F28ECC-932D-4EA6-AB98-7F1F7D49D9A0}" type="sibTrans" cxnId="{C665EE4B-2857-44F7-A7AB-AD1BE03C8461}">
      <dgm:prSet/>
      <dgm:spPr/>
      <dgm:t>
        <a:bodyPr/>
        <a:lstStyle/>
        <a:p>
          <a:endParaRPr lang="ru-RU"/>
        </a:p>
      </dgm:t>
    </dgm:pt>
    <dgm:pt modelId="{551BA538-A4F1-4ABC-B8A5-92431DC64339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читательская, </a:t>
          </a:r>
        </a:p>
      </dgm:t>
    </dgm:pt>
    <dgm:pt modelId="{05D0BAD4-99B7-473F-9622-E6CF1CB2B7BB}" type="parTrans" cxnId="{5B0AABEA-A6CB-4802-808C-95F3842F9C2A}">
      <dgm:prSet/>
      <dgm:spPr/>
      <dgm:t>
        <a:bodyPr/>
        <a:lstStyle/>
        <a:p>
          <a:endParaRPr lang="ru-RU"/>
        </a:p>
      </dgm:t>
    </dgm:pt>
    <dgm:pt modelId="{8F3A0A19-9035-4757-AADA-EB5888B50171}" type="sibTrans" cxnId="{5B0AABEA-A6CB-4802-808C-95F3842F9C2A}">
      <dgm:prSet/>
      <dgm:spPr/>
      <dgm:t>
        <a:bodyPr/>
        <a:lstStyle/>
        <a:p>
          <a:endParaRPr lang="ru-RU"/>
        </a:p>
      </dgm:t>
    </dgm:pt>
    <dgm:pt modelId="{55B351F5-7961-422B-9C6F-5B3A0F33C8B0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литературоведческая.</a:t>
          </a:r>
          <a:endParaRPr lang="ru-RU" dirty="0"/>
        </a:p>
      </dgm:t>
    </dgm:pt>
    <dgm:pt modelId="{02DC410E-C9BE-4302-ACCA-BEB4E83B4CA3}" type="parTrans" cxnId="{27642A1B-F451-4FD1-BC56-FD580E78A77F}">
      <dgm:prSet/>
      <dgm:spPr/>
      <dgm:t>
        <a:bodyPr/>
        <a:lstStyle/>
        <a:p>
          <a:endParaRPr lang="ru-RU"/>
        </a:p>
      </dgm:t>
    </dgm:pt>
    <dgm:pt modelId="{5E3B1ED7-A965-41A8-AE82-D7D772D47D50}" type="sibTrans" cxnId="{27642A1B-F451-4FD1-BC56-FD580E78A77F}">
      <dgm:prSet/>
      <dgm:spPr/>
      <dgm:t>
        <a:bodyPr/>
        <a:lstStyle/>
        <a:p>
          <a:endParaRPr lang="ru-RU"/>
        </a:p>
      </dgm:t>
    </dgm:pt>
    <dgm:pt modelId="{79940463-BDA0-44AE-8D33-90D3CE8C953A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лингвистическая, </a:t>
          </a:r>
          <a:endParaRPr lang="ru-RU" dirty="0">
            <a:solidFill>
              <a:srgbClr val="002060"/>
            </a:solidFill>
          </a:endParaRPr>
        </a:p>
      </dgm:t>
    </dgm:pt>
    <dgm:pt modelId="{77B3B5FD-467F-44AB-B342-C3F421EA2C8A}" type="parTrans" cxnId="{812D23B4-3458-4B5C-8173-D279EC5015F4}">
      <dgm:prSet/>
      <dgm:spPr/>
      <dgm:t>
        <a:bodyPr/>
        <a:lstStyle/>
        <a:p>
          <a:endParaRPr lang="ru-RU"/>
        </a:p>
      </dgm:t>
    </dgm:pt>
    <dgm:pt modelId="{9931DFEC-D0FC-470D-B5FD-A8BC556AC574}" type="sibTrans" cxnId="{812D23B4-3458-4B5C-8173-D279EC5015F4}">
      <dgm:prSet/>
      <dgm:spPr/>
      <dgm:t>
        <a:bodyPr/>
        <a:lstStyle/>
        <a:p>
          <a:endParaRPr lang="ru-RU"/>
        </a:p>
      </dgm:t>
    </dgm:pt>
    <dgm:pt modelId="{84EF48A8-3D99-45D5-9FE9-95CCAC93A096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языковая,</a:t>
          </a:r>
          <a:endParaRPr lang="ru-RU" dirty="0">
            <a:solidFill>
              <a:srgbClr val="002060"/>
            </a:solidFill>
          </a:endParaRPr>
        </a:p>
      </dgm:t>
    </dgm:pt>
    <dgm:pt modelId="{BEE98531-E504-4E78-95AF-0FA472E3BA4D}" type="parTrans" cxnId="{43F69868-7CF2-4D3E-B440-F3B9EB4DB771}">
      <dgm:prSet/>
      <dgm:spPr/>
      <dgm:t>
        <a:bodyPr/>
        <a:lstStyle/>
        <a:p>
          <a:endParaRPr lang="ru-RU"/>
        </a:p>
      </dgm:t>
    </dgm:pt>
    <dgm:pt modelId="{70353458-5E77-4471-B676-2CBF7B9BAA4C}" type="sibTrans" cxnId="{43F69868-7CF2-4D3E-B440-F3B9EB4DB771}">
      <dgm:prSet/>
      <dgm:spPr/>
      <dgm:t>
        <a:bodyPr/>
        <a:lstStyle/>
        <a:p>
          <a:endParaRPr lang="ru-RU"/>
        </a:p>
      </dgm:t>
    </dgm:pt>
    <dgm:pt modelId="{6271FD4C-7C7A-4215-9FE5-9189786A7BA7}">
      <dgm:prSet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</a:rPr>
            <a:t>культуроведческая</a:t>
          </a:r>
          <a:r>
            <a:rPr lang="ru-RU" dirty="0" smtClean="0">
              <a:solidFill>
                <a:srgbClr val="002060"/>
              </a:solidFill>
            </a:rPr>
            <a:t>.</a:t>
          </a:r>
          <a:endParaRPr lang="ru-RU" dirty="0">
            <a:solidFill>
              <a:srgbClr val="002060"/>
            </a:solidFill>
          </a:endParaRPr>
        </a:p>
      </dgm:t>
    </dgm:pt>
    <dgm:pt modelId="{91C27430-CAA5-41E1-8297-C0C9D3B5C9B0}" type="parTrans" cxnId="{756ED9DF-320B-4E0B-B971-917E000A778C}">
      <dgm:prSet/>
      <dgm:spPr/>
      <dgm:t>
        <a:bodyPr/>
        <a:lstStyle/>
        <a:p>
          <a:endParaRPr lang="ru-RU"/>
        </a:p>
      </dgm:t>
    </dgm:pt>
    <dgm:pt modelId="{257B560F-6648-4D73-86FD-0CD9BA1DD8B6}" type="sibTrans" cxnId="{756ED9DF-320B-4E0B-B971-917E000A778C}">
      <dgm:prSet/>
      <dgm:spPr/>
      <dgm:t>
        <a:bodyPr/>
        <a:lstStyle/>
        <a:p>
          <a:endParaRPr lang="ru-RU"/>
        </a:p>
      </dgm:t>
    </dgm:pt>
    <dgm:pt modelId="{0510782C-0701-462B-8F8A-748D09A9CFE9}" type="pres">
      <dgm:prSet presAssocID="{F0F48A13-7008-48BB-A2ED-AFF1F2C8DA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0A2801-96B5-4E2F-9C33-F2080E203DAF}" type="pres">
      <dgm:prSet presAssocID="{21607AD1-54C3-48AB-9BB3-C46A4E3F45E5}" presName="linNode" presStyleCnt="0"/>
      <dgm:spPr/>
    </dgm:pt>
    <dgm:pt modelId="{BB8A31AA-3714-471C-A3FF-ABE4B4C8A211}" type="pres">
      <dgm:prSet presAssocID="{21607AD1-54C3-48AB-9BB3-C46A4E3F45E5}" presName="parentShp" presStyleLbl="node1" presStyleIdx="0" presStyleCnt="2" custLinFactY="8868" custLinFactNeighborX="-10268" custLinFactNeighborY="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91CF9453-4ACA-4ECD-98FD-919463EB72A8}" type="pres">
      <dgm:prSet presAssocID="{21607AD1-54C3-48AB-9BB3-C46A4E3F45E5}" presName="childShp" presStyleLbl="bgAccFollowNode1" presStyleIdx="0" presStyleCnt="2" custScaleX="79831" custLinFactY="7458" custLinFactNeighborX="15127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C5D4BF5-28AC-408E-BF52-D94123D7010E}" type="pres">
      <dgm:prSet presAssocID="{9A768952-2BF0-4901-B502-C39606C624EA}" presName="spacing" presStyleCnt="0"/>
      <dgm:spPr/>
    </dgm:pt>
    <dgm:pt modelId="{3D23C63F-EE1F-4443-9B4A-EF5A32E05060}" type="pres">
      <dgm:prSet presAssocID="{6BBE386F-AD8D-40C1-A29C-22539D197400}" presName="linNode" presStyleCnt="0"/>
      <dgm:spPr/>
    </dgm:pt>
    <dgm:pt modelId="{111D2552-F9B0-43FB-86FA-AC446C48C2DD}" type="pres">
      <dgm:prSet presAssocID="{6BBE386F-AD8D-40C1-A29C-22539D197400}" presName="parentShp" presStyleLbl="node1" presStyleIdx="1" presStyleCnt="2" custLinFactY="-2542" custLinFactNeighborX="-11258" custLinFactNeighborY="-10000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72D661D0-B5A6-4AC5-AC3F-3C78C242971A}" type="pres">
      <dgm:prSet presAssocID="{6BBE386F-AD8D-40C1-A29C-22539D197400}" presName="childShp" presStyleLbl="bgAccFollowNode1" presStyleIdx="1" presStyleCnt="2" custScaleX="78218" custLinFactY="-10026" custLinFactNeighborX="14961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4713D611-A6D2-4150-9726-D78B9A9C793D}" srcId="{F0F48A13-7008-48BB-A2ED-AFF1F2C8DA71}" destId="{6BBE386F-AD8D-40C1-A29C-22539D197400}" srcOrd="1" destOrd="0" parTransId="{E7D7D18A-96C8-40D8-944C-55FF1C61B545}" sibTransId="{6D2D63CA-B413-4C4D-A8E1-0271CE116FEF}"/>
    <dgm:cxn modelId="{A96A57F9-C858-4DA3-858A-59DE0E752B82}" type="presOf" srcId="{491EE97F-E3BF-4006-BFBB-9D803C7711CA}" destId="{91CF9453-4ACA-4ECD-98FD-919463EB72A8}" srcOrd="0" destOrd="0" presId="urn:microsoft.com/office/officeart/2005/8/layout/vList6"/>
    <dgm:cxn modelId="{EE2964E6-101F-449D-9216-EEC8AC483882}" type="presOf" srcId="{21607AD1-54C3-48AB-9BB3-C46A4E3F45E5}" destId="{BB8A31AA-3714-471C-A3FF-ABE4B4C8A211}" srcOrd="0" destOrd="0" presId="urn:microsoft.com/office/officeart/2005/8/layout/vList6"/>
    <dgm:cxn modelId="{C665EE4B-2857-44F7-A7AB-AD1BE03C8461}" srcId="{6BBE386F-AD8D-40C1-A29C-22539D197400}" destId="{F75BF027-E265-4D60-A4EC-DCB8EF12809E}" srcOrd="0" destOrd="0" parTransId="{9829A501-168B-499D-999B-3FAA7F057EA3}" sibTransId="{98F28ECC-932D-4EA6-AB98-7F1F7D49D9A0}"/>
    <dgm:cxn modelId="{7B96A278-03A5-44B8-A524-D54E0B20BD30}" type="presOf" srcId="{55B351F5-7961-422B-9C6F-5B3A0F33C8B0}" destId="{91CF9453-4ACA-4ECD-98FD-919463EB72A8}" srcOrd="0" destOrd="2" presId="urn:microsoft.com/office/officeart/2005/8/layout/vList6"/>
    <dgm:cxn modelId="{82917EAB-7328-41D6-BCC3-27117A793089}" srcId="{21607AD1-54C3-48AB-9BB3-C46A4E3F45E5}" destId="{491EE97F-E3BF-4006-BFBB-9D803C7711CA}" srcOrd="0" destOrd="0" parTransId="{ED7C7316-7487-4877-A107-24D9DDED550B}" sibTransId="{1157C2D6-AD79-4F55-B409-56D29CAAA23D}"/>
    <dgm:cxn modelId="{081CECB9-6500-44F8-8838-05E32146A533}" srcId="{F0F48A13-7008-48BB-A2ED-AFF1F2C8DA71}" destId="{21607AD1-54C3-48AB-9BB3-C46A4E3F45E5}" srcOrd="0" destOrd="0" parTransId="{7A540DED-2C2B-4696-86D9-6F5EE2A07532}" sibTransId="{9A768952-2BF0-4901-B502-C39606C624EA}"/>
    <dgm:cxn modelId="{3B2D4060-DDB7-40AD-BE2C-CAF4DFB18E78}" type="presOf" srcId="{84EF48A8-3D99-45D5-9FE9-95CCAC93A096}" destId="{72D661D0-B5A6-4AC5-AC3F-3C78C242971A}" srcOrd="0" destOrd="2" presId="urn:microsoft.com/office/officeart/2005/8/layout/vList6"/>
    <dgm:cxn modelId="{5B0AABEA-A6CB-4802-808C-95F3842F9C2A}" srcId="{21607AD1-54C3-48AB-9BB3-C46A4E3F45E5}" destId="{551BA538-A4F1-4ABC-B8A5-92431DC64339}" srcOrd="1" destOrd="0" parTransId="{05D0BAD4-99B7-473F-9622-E6CF1CB2B7BB}" sibTransId="{8F3A0A19-9035-4757-AADA-EB5888B50171}"/>
    <dgm:cxn modelId="{756ED9DF-320B-4E0B-B971-917E000A778C}" srcId="{6BBE386F-AD8D-40C1-A29C-22539D197400}" destId="{6271FD4C-7C7A-4215-9FE5-9189786A7BA7}" srcOrd="3" destOrd="0" parTransId="{91C27430-CAA5-41E1-8297-C0C9D3B5C9B0}" sibTransId="{257B560F-6648-4D73-86FD-0CD9BA1DD8B6}"/>
    <dgm:cxn modelId="{0E7E3CE6-A8F0-4BA0-A1BE-C318E9BCA0E5}" type="presOf" srcId="{F0F48A13-7008-48BB-A2ED-AFF1F2C8DA71}" destId="{0510782C-0701-462B-8F8A-748D09A9CFE9}" srcOrd="0" destOrd="0" presId="urn:microsoft.com/office/officeart/2005/8/layout/vList6"/>
    <dgm:cxn modelId="{27642A1B-F451-4FD1-BC56-FD580E78A77F}" srcId="{21607AD1-54C3-48AB-9BB3-C46A4E3F45E5}" destId="{55B351F5-7961-422B-9C6F-5B3A0F33C8B0}" srcOrd="2" destOrd="0" parTransId="{02DC410E-C9BE-4302-ACCA-BEB4E83B4CA3}" sibTransId="{5E3B1ED7-A965-41A8-AE82-D7D772D47D50}"/>
    <dgm:cxn modelId="{812D23B4-3458-4B5C-8173-D279EC5015F4}" srcId="{6BBE386F-AD8D-40C1-A29C-22539D197400}" destId="{79940463-BDA0-44AE-8D33-90D3CE8C953A}" srcOrd="1" destOrd="0" parTransId="{77B3B5FD-467F-44AB-B342-C3F421EA2C8A}" sibTransId="{9931DFEC-D0FC-470D-B5FD-A8BC556AC574}"/>
    <dgm:cxn modelId="{43F69868-7CF2-4D3E-B440-F3B9EB4DB771}" srcId="{6BBE386F-AD8D-40C1-A29C-22539D197400}" destId="{84EF48A8-3D99-45D5-9FE9-95CCAC93A096}" srcOrd="2" destOrd="0" parTransId="{BEE98531-E504-4E78-95AF-0FA472E3BA4D}" sibTransId="{70353458-5E77-4471-B676-2CBF7B9BAA4C}"/>
    <dgm:cxn modelId="{BDC9102D-EB62-4E43-B746-573A76652E42}" type="presOf" srcId="{F75BF027-E265-4D60-A4EC-DCB8EF12809E}" destId="{72D661D0-B5A6-4AC5-AC3F-3C78C242971A}" srcOrd="0" destOrd="0" presId="urn:microsoft.com/office/officeart/2005/8/layout/vList6"/>
    <dgm:cxn modelId="{D513F8E2-6899-4B79-B3DC-7030F5BD821C}" type="presOf" srcId="{551BA538-A4F1-4ABC-B8A5-92431DC64339}" destId="{91CF9453-4ACA-4ECD-98FD-919463EB72A8}" srcOrd="0" destOrd="1" presId="urn:microsoft.com/office/officeart/2005/8/layout/vList6"/>
    <dgm:cxn modelId="{6AACEFA0-8410-4BAB-9BFD-79422692B9BB}" type="presOf" srcId="{6271FD4C-7C7A-4215-9FE5-9189786A7BA7}" destId="{72D661D0-B5A6-4AC5-AC3F-3C78C242971A}" srcOrd="0" destOrd="3" presId="urn:microsoft.com/office/officeart/2005/8/layout/vList6"/>
    <dgm:cxn modelId="{7BA29AA7-E943-4C8C-9A73-87B89BEBBF3B}" type="presOf" srcId="{6BBE386F-AD8D-40C1-A29C-22539D197400}" destId="{111D2552-F9B0-43FB-86FA-AC446C48C2DD}" srcOrd="0" destOrd="0" presId="urn:microsoft.com/office/officeart/2005/8/layout/vList6"/>
    <dgm:cxn modelId="{4EABD4E8-5AF1-4CFF-B4D2-FDA002B5CC54}" type="presOf" srcId="{79940463-BDA0-44AE-8D33-90D3CE8C953A}" destId="{72D661D0-B5A6-4AC5-AC3F-3C78C242971A}" srcOrd="0" destOrd="1" presId="urn:microsoft.com/office/officeart/2005/8/layout/vList6"/>
    <dgm:cxn modelId="{8E47D0A9-FD69-4220-8FB3-489DE7042B78}" type="presParOf" srcId="{0510782C-0701-462B-8F8A-748D09A9CFE9}" destId="{B50A2801-96B5-4E2F-9C33-F2080E203DAF}" srcOrd="0" destOrd="0" presId="urn:microsoft.com/office/officeart/2005/8/layout/vList6"/>
    <dgm:cxn modelId="{AD340E3D-6997-4D04-8B1B-5C38E26112CF}" type="presParOf" srcId="{B50A2801-96B5-4E2F-9C33-F2080E203DAF}" destId="{BB8A31AA-3714-471C-A3FF-ABE4B4C8A211}" srcOrd="0" destOrd="0" presId="urn:microsoft.com/office/officeart/2005/8/layout/vList6"/>
    <dgm:cxn modelId="{609DE19D-D5BF-4DEA-B5FD-2EBEDDA083DB}" type="presParOf" srcId="{B50A2801-96B5-4E2F-9C33-F2080E203DAF}" destId="{91CF9453-4ACA-4ECD-98FD-919463EB72A8}" srcOrd="1" destOrd="0" presId="urn:microsoft.com/office/officeart/2005/8/layout/vList6"/>
    <dgm:cxn modelId="{4794356A-9FAE-4562-A774-C644CB98B12F}" type="presParOf" srcId="{0510782C-0701-462B-8F8A-748D09A9CFE9}" destId="{DC5D4BF5-28AC-408E-BF52-D94123D7010E}" srcOrd="1" destOrd="0" presId="urn:microsoft.com/office/officeart/2005/8/layout/vList6"/>
    <dgm:cxn modelId="{2AFC3D5A-9E1C-45DB-BEBC-5B5C57F01100}" type="presParOf" srcId="{0510782C-0701-462B-8F8A-748D09A9CFE9}" destId="{3D23C63F-EE1F-4443-9B4A-EF5A32E05060}" srcOrd="2" destOrd="0" presId="urn:microsoft.com/office/officeart/2005/8/layout/vList6"/>
    <dgm:cxn modelId="{3D28C879-4A3A-4288-A103-F85E6CBD46D5}" type="presParOf" srcId="{3D23C63F-EE1F-4443-9B4A-EF5A32E05060}" destId="{111D2552-F9B0-43FB-86FA-AC446C48C2DD}" srcOrd="0" destOrd="0" presId="urn:microsoft.com/office/officeart/2005/8/layout/vList6"/>
    <dgm:cxn modelId="{084937E0-BA91-4B77-AA82-EA349CBC9FC5}" type="presParOf" srcId="{3D23C63F-EE1F-4443-9B4A-EF5A32E05060}" destId="{72D661D0-B5A6-4AC5-AC3F-3C78C242971A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F8B53D-739B-4D45-B2A0-A06882E8941F}" type="doc">
      <dgm:prSet loTypeId="urn:microsoft.com/office/officeart/2005/8/layout/process4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A758F4A-5605-4DCE-85E1-D0F5C0384EBE}">
      <dgm:prSet phldrT="[Текст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sz="2400" dirty="0" smtClean="0"/>
            <a:t>обеспечивается соблюдением принципа преемственности по отношению к содержанию и результатам освоения основного общего образования</a:t>
          </a:r>
          <a:endParaRPr lang="ru-RU" sz="2400" dirty="0"/>
        </a:p>
      </dgm:t>
    </dgm:pt>
    <dgm:pt modelId="{840D87F7-22D5-46E0-B310-640F8C4CB91E}" type="parTrans" cxnId="{5ED93A3D-7000-44DC-8DD6-1D757DF4C0DE}">
      <dgm:prSet/>
      <dgm:spPr/>
      <dgm:t>
        <a:bodyPr/>
        <a:lstStyle/>
        <a:p>
          <a:endParaRPr lang="ru-RU"/>
        </a:p>
      </dgm:t>
    </dgm:pt>
    <dgm:pt modelId="{F039882B-2217-4F44-9A87-C46A90042093}" type="sibTrans" cxnId="{5ED93A3D-7000-44DC-8DD6-1D757DF4C0DE}">
      <dgm:prSet/>
      <dgm:spPr/>
      <dgm:t>
        <a:bodyPr/>
        <a:lstStyle/>
        <a:p>
          <a:endParaRPr lang="ru-RU"/>
        </a:p>
      </dgm:t>
    </dgm:pt>
    <dgm:pt modelId="{0F22AC25-4592-474B-8624-041473FC8056}">
      <dgm:prSet phldrT="[Текст]" custT="1"/>
      <dgm:spPr/>
      <dgm:t>
        <a:bodyPr/>
        <a:lstStyle/>
        <a:p>
          <a:r>
            <a:rPr lang="ru-RU" sz="3200" b="1" dirty="0" smtClean="0"/>
            <a:t>в то же время обладает </a:t>
          </a:r>
          <a:endParaRPr lang="ru-RU" sz="3200" b="1" dirty="0"/>
        </a:p>
      </dgm:t>
    </dgm:pt>
    <dgm:pt modelId="{31E96FF6-3100-4978-A863-18473C74D3EA}" type="parTrans" cxnId="{16CE9D01-A7D9-4BFD-BF38-16934BCCD9CA}">
      <dgm:prSet/>
      <dgm:spPr/>
      <dgm:t>
        <a:bodyPr/>
        <a:lstStyle/>
        <a:p>
          <a:endParaRPr lang="ru-RU"/>
        </a:p>
      </dgm:t>
    </dgm:pt>
    <dgm:pt modelId="{7C88ED21-42A5-4411-BAAA-B5D2D2BA9E6A}" type="sibTrans" cxnId="{16CE9D01-A7D9-4BFD-BF38-16934BCCD9CA}">
      <dgm:prSet/>
      <dgm:spPr/>
      <dgm:t>
        <a:bodyPr/>
        <a:lstStyle/>
        <a:p>
          <a:endParaRPr lang="ru-RU"/>
        </a:p>
      </dgm:t>
    </dgm:pt>
    <dgm:pt modelId="{88BFF9CA-088E-4043-B13A-277D9F86DB29}">
      <dgm:prSet phldrT="[Текст]" custT="1"/>
      <dgm:spPr/>
      <dgm:t>
        <a:bodyPr/>
        <a:lstStyle/>
        <a:p>
          <a:r>
            <a:rPr lang="ru-RU" sz="2800" b="1" dirty="0" smtClean="0"/>
            <a:t>самостоятельностью</a:t>
          </a:r>
          <a:endParaRPr lang="ru-RU" sz="2800" b="1" dirty="0"/>
        </a:p>
      </dgm:t>
    </dgm:pt>
    <dgm:pt modelId="{9DF1D3ED-D794-4B64-B7B8-5A64111ADEBF}" type="parTrans" cxnId="{1F565F1E-7577-462B-B983-CE979C2680E7}">
      <dgm:prSet/>
      <dgm:spPr/>
      <dgm:t>
        <a:bodyPr/>
        <a:lstStyle/>
        <a:p>
          <a:endParaRPr lang="ru-RU"/>
        </a:p>
      </dgm:t>
    </dgm:pt>
    <dgm:pt modelId="{7896EDB3-CABB-4E7B-9FB0-744F49F3D1B0}" type="sibTrans" cxnId="{1F565F1E-7577-462B-B983-CE979C2680E7}">
      <dgm:prSet/>
      <dgm:spPr/>
      <dgm:t>
        <a:bodyPr/>
        <a:lstStyle/>
        <a:p>
          <a:endParaRPr lang="ru-RU"/>
        </a:p>
      </dgm:t>
    </dgm:pt>
    <dgm:pt modelId="{B8286C58-39BB-48C0-AD83-17E31ED519C7}">
      <dgm:prSet phldrT="[Текст]" custT="1"/>
      <dgm:spPr/>
      <dgm:t>
        <a:bodyPr/>
        <a:lstStyle/>
        <a:p>
          <a:r>
            <a:rPr lang="ru-RU" sz="2800" b="1" dirty="0" smtClean="0"/>
            <a:t>цельностью</a:t>
          </a:r>
          <a:endParaRPr lang="ru-RU" sz="2800" b="1" dirty="0"/>
        </a:p>
      </dgm:t>
    </dgm:pt>
    <dgm:pt modelId="{2B6B0773-2CEA-4D30-8650-BC18D0CD5ED0}" type="parTrans" cxnId="{33952350-4E95-4BB2-8A53-DDFB8087E605}">
      <dgm:prSet/>
      <dgm:spPr/>
      <dgm:t>
        <a:bodyPr/>
        <a:lstStyle/>
        <a:p>
          <a:endParaRPr lang="ru-RU"/>
        </a:p>
      </dgm:t>
    </dgm:pt>
    <dgm:pt modelId="{194B1B78-95BA-431B-BC4B-F075BCBA898C}" type="sibTrans" cxnId="{33952350-4E95-4BB2-8A53-DDFB8087E605}">
      <dgm:prSet/>
      <dgm:spPr/>
      <dgm:t>
        <a:bodyPr/>
        <a:lstStyle/>
        <a:p>
          <a:endParaRPr lang="ru-RU"/>
        </a:p>
      </dgm:t>
    </dgm:pt>
    <dgm:pt modelId="{BC8019CB-DF35-4AC5-8C82-EDA2863E997D}">
      <dgm:prSet custT="1"/>
      <dgm:spPr/>
      <dgm:t>
        <a:bodyPr/>
        <a:lstStyle/>
        <a:p>
          <a:r>
            <a:rPr lang="ru-RU" sz="2800" b="1" dirty="0" smtClean="0"/>
            <a:t>спецификой подходов к изучению</a:t>
          </a:r>
          <a:endParaRPr lang="ru-RU" sz="2800" b="1" dirty="0"/>
        </a:p>
      </dgm:t>
    </dgm:pt>
    <dgm:pt modelId="{1BF7B045-6DAE-4C30-A947-BE290C879296}" type="parTrans" cxnId="{A3DEBD9B-2D1B-4A03-B9F9-19F401FC79EE}">
      <dgm:prSet/>
      <dgm:spPr/>
      <dgm:t>
        <a:bodyPr/>
        <a:lstStyle/>
        <a:p>
          <a:endParaRPr lang="ru-RU"/>
        </a:p>
      </dgm:t>
    </dgm:pt>
    <dgm:pt modelId="{734EF5FD-6C1F-4C50-9CC1-CF4348FEED7F}" type="sibTrans" cxnId="{A3DEBD9B-2D1B-4A03-B9F9-19F401FC79EE}">
      <dgm:prSet/>
      <dgm:spPr/>
      <dgm:t>
        <a:bodyPr/>
        <a:lstStyle/>
        <a:p>
          <a:endParaRPr lang="ru-RU"/>
        </a:p>
      </dgm:t>
    </dgm:pt>
    <dgm:pt modelId="{72F8B64D-DF7C-40CD-B779-1B9A0B73CCFA}" type="pres">
      <dgm:prSet presAssocID="{79F8B53D-739B-4D45-B2A0-A06882E894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47FEDE-0D71-4E23-B849-91E3601BC066}" type="pres">
      <dgm:prSet presAssocID="{0F22AC25-4592-474B-8624-041473FC8056}" presName="boxAndChildren" presStyleCnt="0"/>
      <dgm:spPr/>
      <dgm:t>
        <a:bodyPr/>
        <a:lstStyle/>
        <a:p>
          <a:endParaRPr lang="ru-RU"/>
        </a:p>
      </dgm:t>
    </dgm:pt>
    <dgm:pt modelId="{6D7B9B07-80B6-4F05-973A-4819345CDF78}" type="pres">
      <dgm:prSet presAssocID="{0F22AC25-4592-474B-8624-041473FC8056}" presName="parentTextBox" presStyleLbl="node1" presStyleIdx="0" presStyleCnt="2"/>
      <dgm:spPr/>
      <dgm:t>
        <a:bodyPr/>
        <a:lstStyle/>
        <a:p>
          <a:endParaRPr lang="ru-RU"/>
        </a:p>
      </dgm:t>
    </dgm:pt>
    <dgm:pt modelId="{F869B37E-9748-4F25-87D8-14FDD4C5D891}" type="pres">
      <dgm:prSet presAssocID="{0F22AC25-4592-474B-8624-041473FC8056}" presName="entireBox" presStyleLbl="node1" presStyleIdx="0" presStyleCnt="2" custScaleY="125429" custLinFactNeighborY="684"/>
      <dgm:spPr/>
      <dgm:t>
        <a:bodyPr/>
        <a:lstStyle/>
        <a:p>
          <a:endParaRPr lang="ru-RU"/>
        </a:p>
      </dgm:t>
    </dgm:pt>
    <dgm:pt modelId="{5DE86804-C028-4996-9E01-7897C8D55E8B}" type="pres">
      <dgm:prSet presAssocID="{0F22AC25-4592-474B-8624-041473FC8056}" presName="descendantBox" presStyleCnt="0"/>
      <dgm:spPr/>
      <dgm:t>
        <a:bodyPr/>
        <a:lstStyle/>
        <a:p>
          <a:endParaRPr lang="ru-RU"/>
        </a:p>
      </dgm:t>
    </dgm:pt>
    <dgm:pt modelId="{D2594CD2-000A-4736-BBC3-12D25FBDE542}" type="pres">
      <dgm:prSet presAssocID="{88BFF9CA-088E-4043-B13A-277D9F86DB29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C5BAB-04E5-413F-9F88-E9633E4E0AD4}" type="pres">
      <dgm:prSet presAssocID="{B8286C58-39BB-48C0-AD83-17E31ED519C7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6F358-ED47-45FF-B583-32E27E94805D}" type="pres">
      <dgm:prSet presAssocID="{BC8019CB-DF35-4AC5-8C82-EDA2863E997D}" presName="childTextBox" presStyleLbl="fgAccFollowNode1" presStyleIdx="2" presStyleCnt="3" custScaleX="109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6DA60-DFBD-4D85-9CBC-422771656116}" type="pres">
      <dgm:prSet presAssocID="{F039882B-2217-4F44-9A87-C46A90042093}" presName="sp" presStyleCnt="0"/>
      <dgm:spPr/>
      <dgm:t>
        <a:bodyPr/>
        <a:lstStyle/>
        <a:p>
          <a:endParaRPr lang="ru-RU"/>
        </a:p>
      </dgm:t>
    </dgm:pt>
    <dgm:pt modelId="{4A7C3693-D1C4-4E81-A79C-E428C98757FD}" type="pres">
      <dgm:prSet presAssocID="{6A758F4A-5605-4DCE-85E1-D0F5C0384EBE}" presName="arrowAndChildren" presStyleCnt="0"/>
      <dgm:spPr/>
      <dgm:t>
        <a:bodyPr/>
        <a:lstStyle/>
        <a:p>
          <a:endParaRPr lang="ru-RU"/>
        </a:p>
      </dgm:t>
    </dgm:pt>
    <dgm:pt modelId="{97F72713-E346-4B41-9129-0F5991F7BD18}" type="pres">
      <dgm:prSet presAssocID="{6A758F4A-5605-4DCE-85E1-D0F5C0384EBE}" presName="parentTextArrow" presStyleLbl="node1" presStyleIdx="1" presStyleCnt="2" custLinFactNeighborX="0" custLinFactNeighborY="-13395"/>
      <dgm:spPr/>
      <dgm:t>
        <a:bodyPr/>
        <a:lstStyle/>
        <a:p>
          <a:endParaRPr lang="ru-RU"/>
        </a:p>
      </dgm:t>
    </dgm:pt>
  </dgm:ptLst>
  <dgm:cxnLst>
    <dgm:cxn modelId="{C80D244C-53E7-47FA-B15A-D96D2ED41E42}" type="presOf" srcId="{0F22AC25-4592-474B-8624-041473FC8056}" destId="{F869B37E-9748-4F25-87D8-14FDD4C5D891}" srcOrd="1" destOrd="0" presId="urn:microsoft.com/office/officeart/2005/8/layout/process4"/>
    <dgm:cxn modelId="{A3DEBD9B-2D1B-4A03-B9F9-19F401FC79EE}" srcId="{0F22AC25-4592-474B-8624-041473FC8056}" destId="{BC8019CB-DF35-4AC5-8C82-EDA2863E997D}" srcOrd="2" destOrd="0" parTransId="{1BF7B045-6DAE-4C30-A947-BE290C879296}" sibTransId="{734EF5FD-6C1F-4C50-9CC1-CF4348FEED7F}"/>
    <dgm:cxn modelId="{AC25B836-F31B-4B83-AFFE-6DF059899176}" type="presOf" srcId="{79F8B53D-739B-4D45-B2A0-A06882E8941F}" destId="{72F8B64D-DF7C-40CD-B779-1B9A0B73CCFA}" srcOrd="0" destOrd="0" presId="urn:microsoft.com/office/officeart/2005/8/layout/process4"/>
    <dgm:cxn modelId="{84555D8F-1C3D-4BC1-AC61-6E211BA3848A}" type="presOf" srcId="{6A758F4A-5605-4DCE-85E1-D0F5C0384EBE}" destId="{97F72713-E346-4B41-9129-0F5991F7BD18}" srcOrd="0" destOrd="0" presId="urn:microsoft.com/office/officeart/2005/8/layout/process4"/>
    <dgm:cxn modelId="{5ED93A3D-7000-44DC-8DD6-1D757DF4C0DE}" srcId="{79F8B53D-739B-4D45-B2A0-A06882E8941F}" destId="{6A758F4A-5605-4DCE-85E1-D0F5C0384EBE}" srcOrd="0" destOrd="0" parTransId="{840D87F7-22D5-46E0-B310-640F8C4CB91E}" sibTransId="{F039882B-2217-4F44-9A87-C46A90042093}"/>
    <dgm:cxn modelId="{6CBC7D27-48FF-4AAC-8D59-B073D97536DA}" type="presOf" srcId="{BC8019CB-DF35-4AC5-8C82-EDA2863E997D}" destId="{DF46F358-ED47-45FF-B583-32E27E94805D}" srcOrd="0" destOrd="0" presId="urn:microsoft.com/office/officeart/2005/8/layout/process4"/>
    <dgm:cxn modelId="{1F565F1E-7577-462B-B983-CE979C2680E7}" srcId="{0F22AC25-4592-474B-8624-041473FC8056}" destId="{88BFF9CA-088E-4043-B13A-277D9F86DB29}" srcOrd="0" destOrd="0" parTransId="{9DF1D3ED-D794-4B64-B7B8-5A64111ADEBF}" sibTransId="{7896EDB3-CABB-4E7B-9FB0-744F49F3D1B0}"/>
    <dgm:cxn modelId="{33952350-4E95-4BB2-8A53-DDFB8087E605}" srcId="{0F22AC25-4592-474B-8624-041473FC8056}" destId="{B8286C58-39BB-48C0-AD83-17E31ED519C7}" srcOrd="1" destOrd="0" parTransId="{2B6B0773-2CEA-4D30-8650-BC18D0CD5ED0}" sibTransId="{194B1B78-95BA-431B-BC4B-F075BCBA898C}"/>
    <dgm:cxn modelId="{3BF7C72C-2D1E-405F-B5BB-55ACEE063817}" type="presOf" srcId="{0F22AC25-4592-474B-8624-041473FC8056}" destId="{6D7B9B07-80B6-4F05-973A-4819345CDF78}" srcOrd="0" destOrd="0" presId="urn:microsoft.com/office/officeart/2005/8/layout/process4"/>
    <dgm:cxn modelId="{16CE9D01-A7D9-4BFD-BF38-16934BCCD9CA}" srcId="{79F8B53D-739B-4D45-B2A0-A06882E8941F}" destId="{0F22AC25-4592-474B-8624-041473FC8056}" srcOrd="1" destOrd="0" parTransId="{31E96FF6-3100-4978-A863-18473C74D3EA}" sibTransId="{7C88ED21-42A5-4411-BAAA-B5D2D2BA9E6A}"/>
    <dgm:cxn modelId="{C8FB2137-2A01-43B7-AFD2-99DFAAAFEF41}" type="presOf" srcId="{88BFF9CA-088E-4043-B13A-277D9F86DB29}" destId="{D2594CD2-000A-4736-BBC3-12D25FBDE542}" srcOrd="0" destOrd="0" presId="urn:microsoft.com/office/officeart/2005/8/layout/process4"/>
    <dgm:cxn modelId="{0D92E716-26FB-4CB6-800E-6676FD070E58}" type="presOf" srcId="{B8286C58-39BB-48C0-AD83-17E31ED519C7}" destId="{764C5BAB-04E5-413F-9F88-E9633E4E0AD4}" srcOrd="0" destOrd="0" presId="urn:microsoft.com/office/officeart/2005/8/layout/process4"/>
    <dgm:cxn modelId="{1BC03D98-2402-486D-8090-D838FE963A02}" type="presParOf" srcId="{72F8B64D-DF7C-40CD-B779-1B9A0B73CCFA}" destId="{5647FEDE-0D71-4E23-B849-91E3601BC066}" srcOrd="0" destOrd="0" presId="urn:microsoft.com/office/officeart/2005/8/layout/process4"/>
    <dgm:cxn modelId="{CD80D4F5-4F8A-4D30-AD49-49017CB91C5F}" type="presParOf" srcId="{5647FEDE-0D71-4E23-B849-91E3601BC066}" destId="{6D7B9B07-80B6-4F05-973A-4819345CDF78}" srcOrd="0" destOrd="0" presId="urn:microsoft.com/office/officeart/2005/8/layout/process4"/>
    <dgm:cxn modelId="{E955ADDB-9F59-44ED-AAC8-B303AFBEB20B}" type="presParOf" srcId="{5647FEDE-0D71-4E23-B849-91E3601BC066}" destId="{F869B37E-9748-4F25-87D8-14FDD4C5D891}" srcOrd="1" destOrd="0" presId="urn:microsoft.com/office/officeart/2005/8/layout/process4"/>
    <dgm:cxn modelId="{31238FE8-6DAE-4674-A227-D1B60D55C2AE}" type="presParOf" srcId="{5647FEDE-0D71-4E23-B849-91E3601BC066}" destId="{5DE86804-C028-4996-9E01-7897C8D55E8B}" srcOrd="2" destOrd="0" presId="urn:microsoft.com/office/officeart/2005/8/layout/process4"/>
    <dgm:cxn modelId="{FB3361EE-AFAE-4A9F-8114-000DC417BCF5}" type="presParOf" srcId="{5DE86804-C028-4996-9E01-7897C8D55E8B}" destId="{D2594CD2-000A-4736-BBC3-12D25FBDE542}" srcOrd="0" destOrd="0" presId="urn:microsoft.com/office/officeart/2005/8/layout/process4"/>
    <dgm:cxn modelId="{E298FE45-453F-4FB4-93C9-11D222A81898}" type="presParOf" srcId="{5DE86804-C028-4996-9E01-7897C8D55E8B}" destId="{764C5BAB-04E5-413F-9F88-E9633E4E0AD4}" srcOrd="1" destOrd="0" presId="urn:microsoft.com/office/officeart/2005/8/layout/process4"/>
    <dgm:cxn modelId="{225D1E81-D470-4D8A-A651-A702D3514D4C}" type="presParOf" srcId="{5DE86804-C028-4996-9E01-7897C8D55E8B}" destId="{DF46F358-ED47-45FF-B583-32E27E94805D}" srcOrd="2" destOrd="0" presId="urn:microsoft.com/office/officeart/2005/8/layout/process4"/>
    <dgm:cxn modelId="{E652E64B-CBDE-4AA5-8040-225D169F77CC}" type="presParOf" srcId="{72F8B64D-DF7C-40CD-B779-1B9A0B73CCFA}" destId="{3286DA60-DFBD-4D85-9CBC-422771656116}" srcOrd="1" destOrd="0" presId="urn:microsoft.com/office/officeart/2005/8/layout/process4"/>
    <dgm:cxn modelId="{6A1B87E5-BFBC-4A2A-8662-B4272D6FE3C8}" type="presParOf" srcId="{72F8B64D-DF7C-40CD-B779-1B9A0B73CCFA}" destId="{4A7C3693-D1C4-4E81-A79C-E428C98757FD}" srcOrd="2" destOrd="0" presId="urn:microsoft.com/office/officeart/2005/8/layout/process4"/>
    <dgm:cxn modelId="{B747E690-A787-4F85-AB17-A02276221D10}" type="presParOf" srcId="{4A7C3693-D1C4-4E81-A79C-E428C98757FD}" destId="{97F72713-E346-4B41-9129-0F5991F7BD1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36AC4B-9051-424F-BD9C-3CA94FE0F236}" type="doc">
      <dgm:prSet loTypeId="urn:microsoft.com/office/officeart/2005/8/layout/venn2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3AB3D7-A209-45BF-9BC4-FB6ECA498B3C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ПМ.02  Участие в лечебно – диагностических  и реабилитационных мероприятиях</a:t>
          </a:r>
          <a:endParaRPr lang="ru-RU" sz="1600" dirty="0"/>
        </a:p>
      </dgm:t>
    </dgm:pt>
    <dgm:pt modelId="{A54AFE25-517D-4030-AF13-17E1F35EA534}" type="parTrans" cxnId="{81B0BAFB-9952-422B-8EDE-55D6D849B4C0}">
      <dgm:prSet/>
      <dgm:spPr/>
      <dgm:t>
        <a:bodyPr/>
        <a:lstStyle/>
        <a:p>
          <a:endParaRPr lang="ru-RU"/>
        </a:p>
      </dgm:t>
    </dgm:pt>
    <dgm:pt modelId="{3026984B-AF1C-451F-B14B-71247C2D5EB1}" type="sibTrans" cxnId="{81B0BAFB-9952-422B-8EDE-55D6D849B4C0}">
      <dgm:prSet/>
      <dgm:spPr/>
      <dgm:t>
        <a:bodyPr/>
        <a:lstStyle/>
        <a:p>
          <a:endParaRPr lang="ru-RU"/>
        </a:p>
      </dgm:t>
    </dgm:pt>
    <dgm:pt modelId="{C218AAF2-9CE0-424B-B233-45B14A4371E4}">
      <dgm:prSet phldrT="[Текст]" custT="1"/>
      <dgm:spPr/>
      <dgm:t>
        <a:bodyPr/>
        <a:lstStyle/>
        <a:p>
          <a:r>
            <a:rPr lang="ru-RU" sz="2000" b="1" dirty="0" smtClean="0"/>
            <a:t>ОП.02 АНАТОМИЯ И ФИЗИОЛОГИЯ ЧЕЛОВЕКА </a:t>
          </a:r>
          <a:endParaRPr lang="ru-RU" sz="2000" dirty="0"/>
        </a:p>
      </dgm:t>
    </dgm:pt>
    <dgm:pt modelId="{AB31F785-C788-4DF7-801E-22E5B0153780}" type="parTrans" cxnId="{8985CBD1-D24A-43C4-9FFB-5E7EB7C67D83}">
      <dgm:prSet/>
      <dgm:spPr/>
      <dgm:t>
        <a:bodyPr/>
        <a:lstStyle/>
        <a:p>
          <a:endParaRPr lang="ru-RU"/>
        </a:p>
      </dgm:t>
    </dgm:pt>
    <dgm:pt modelId="{398A9B21-F12B-44CD-81D5-29108D910E56}" type="sibTrans" cxnId="{8985CBD1-D24A-43C4-9FFB-5E7EB7C67D83}">
      <dgm:prSet/>
      <dgm:spPr/>
      <dgm:t>
        <a:bodyPr/>
        <a:lstStyle/>
        <a:p>
          <a:endParaRPr lang="ru-RU"/>
        </a:p>
      </dgm:t>
    </dgm:pt>
    <dgm:pt modelId="{7260BF7D-FD54-440A-81E1-EE69F7E00C96}">
      <dgm:prSet phldrT="[Текст]" custT="1"/>
      <dgm:spPr/>
      <dgm:t>
        <a:bodyPr/>
        <a:lstStyle/>
        <a:p>
          <a:r>
            <a:rPr lang="ru-RU" sz="3300" b="1" dirty="0" smtClean="0"/>
            <a:t>ОДБ.01 Русский язык</a:t>
          </a:r>
          <a:endParaRPr lang="ru-RU" sz="3300" b="1" dirty="0"/>
        </a:p>
      </dgm:t>
    </dgm:pt>
    <dgm:pt modelId="{2E6C8491-9730-4ECC-A62B-67867095FE65}" type="parTrans" cxnId="{2DB56471-FF40-460F-885E-FB7F0C6684CA}">
      <dgm:prSet/>
      <dgm:spPr/>
      <dgm:t>
        <a:bodyPr/>
        <a:lstStyle/>
        <a:p>
          <a:endParaRPr lang="ru-RU"/>
        </a:p>
      </dgm:t>
    </dgm:pt>
    <dgm:pt modelId="{8AE2BED5-10E3-4676-863F-7749F8AFB1C0}" type="sibTrans" cxnId="{2DB56471-FF40-460F-885E-FB7F0C6684CA}">
      <dgm:prSet/>
      <dgm:spPr/>
      <dgm:t>
        <a:bodyPr/>
        <a:lstStyle/>
        <a:p>
          <a:endParaRPr lang="ru-RU"/>
        </a:p>
      </dgm:t>
    </dgm:pt>
    <dgm:pt modelId="{CF1018BD-211C-4E9D-8F28-D5440BBF60FF}">
      <dgm:prSet/>
      <dgm:spPr/>
      <dgm:t>
        <a:bodyPr/>
        <a:lstStyle/>
        <a:p>
          <a:pPr algn="l"/>
          <a:endParaRPr lang="ru-RU" dirty="0"/>
        </a:p>
      </dgm:t>
    </dgm:pt>
    <dgm:pt modelId="{48A69A92-BC59-41E2-A120-236D272BC6FA}" type="sibTrans" cxnId="{8DE27999-137B-4F1E-BFFF-BC21D3235F19}">
      <dgm:prSet/>
      <dgm:spPr/>
      <dgm:t>
        <a:bodyPr/>
        <a:lstStyle/>
        <a:p>
          <a:endParaRPr lang="ru-RU"/>
        </a:p>
      </dgm:t>
    </dgm:pt>
    <dgm:pt modelId="{3015130B-2F2F-4534-B103-EDEDD90C3DF4}" type="parTrans" cxnId="{8DE27999-137B-4F1E-BFFF-BC21D3235F19}">
      <dgm:prSet/>
      <dgm:spPr/>
      <dgm:t>
        <a:bodyPr/>
        <a:lstStyle/>
        <a:p>
          <a:endParaRPr lang="ru-RU"/>
        </a:p>
      </dgm:t>
    </dgm:pt>
    <dgm:pt modelId="{958C6A1D-9350-4F46-B2D1-40A3FC71761F}" type="pres">
      <dgm:prSet presAssocID="{2D36AC4B-9051-424F-BD9C-3CA94FE0F23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1434B-7624-4AA0-A51E-8B387929DE00}" type="pres">
      <dgm:prSet presAssocID="{2D36AC4B-9051-424F-BD9C-3CA94FE0F236}" presName="comp1" presStyleCnt="0"/>
      <dgm:spPr/>
    </dgm:pt>
    <dgm:pt modelId="{8DE47D14-F343-4F3F-9B35-5F2788C2FCA1}" type="pres">
      <dgm:prSet presAssocID="{2D36AC4B-9051-424F-BD9C-3CA94FE0F236}" presName="circle1" presStyleLbl="node1" presStyleIdx="0" presStyleCnt="3" custScaleX="131471" custLinFactNeighborX="-217" custLinFactNeighborY="1733"/>
      <dgm:spPr/>
      <dgm:t>
        <a:bodyPr/>
        <a:lstStyle/>
        <a:p>
          <a:endParaRPr lang="ru-RU"/>
        </a:p>
      </dgm:t>
    </dgm:pt>
    <dgm:pt modelId="{2DCE03AB-F07F-4E52-B7FF-AC42D438D946}" type="pres">
      <dgm:prSet presAssocID="{2D36AC4B-9051-424F-BD9C-3CA94FE0F23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642A1-5BA6-4773-B867-06E58363B338}" type="pres">
      <dgm:prSet presAssocID="{2D36AC4B-9051-424F-BD9C-3CA94FE0F236}" presName="comp2" presStyleCnt="0"/>
      <dgm:spPr/>
    </dgm:pt>
    <dgm:pt modelId="{7D68FFE1-FCE3-4E66-A635-D244DBAC6A9F}" type="pres">
      <dgm:prSet presAssocID="{2D36AC4B-9051-424F-BD9C-3CA94FE0F236}" presName="circle2" presStyleLbl="node1" presStyleIdx="1" presStyleCnt="3"/>
      <dgm:spPr/>
      <dgm:t>
        <a:bodyPr/>
        <a:lstStyle/>
        <a:p>
          <a:endParaRPr lang="ru-RU"/>
        </a:p>
      </dgm:t>
    </dgm:pt>
    <dgm:pt modelId="{28C99735-73EC-4E5E-8154-5A5FF4E74BA1}" type="pres">
      <dgm:prSet presAssocID="{2D36AC4B-9051-424F-BD9C-3CA94FE0F23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0E321-9294-4654-9928-DF5C6BBDBC94}" type="pres">
      <dgm:prSet presAssocID="{2D36AC4B-9051-424F-BD9C-3CA94FE0F236}" presName="comp3" presStyleCnt="0"/>
      <dgm:spPr/>
    </dgm:pt>
    <dgm:pt modelId="{CEF29AFB-232E-4325-86ED-019EC3F7EF6C}" type="pres">
      <dgm:prSet presAssocID="{2D36AC4B-9051-424F-BD9C-3CA94FE0F236}" presName="circle3" presStyleLbl="node1" presStyleIdx="2" presStyleCnt="3"/>
      <dgm:spPr/>
      <dgm:t>
        <a:bodyPr/>
        <a:lstStyle/>
        <a:p>
          <a:endParaRPr lang="ru-RU"/>
        </a:p>
      </dgm:t>
    </dgm:pt>
    <dgm:pt modelId="{1A9B6EEB-9129-437D-9CAC-C56C0E99F5B1}" type="pres">
      <dgm:prSet presAssocID="{2D36AC4B-9051-424F-BD9C-3CA94FE0F23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72D2BD-0A7B-49BF-A3D0-BB8CC11F1690}" type="presOf" srcId="{2D36AC4B-9051-424F-BD9C-3CA94FE0F236}" destId="{958C6A1D-9350-4F46-B2D1-40A3FC71761F}" srcOrd="0" destOrd="0" presId="urn:microsoft.com/office/officeart/2005/8/layout/venn2"/>
    <dgm:cxn modelId="{159B8118-3BEB-4B2A-B2EB-52D8D3100940}" type="presOf" srcId="{CF1018BD-211C-4E9D-8F28-D5440BBF60FF}" destId="{2DCE03AB-F07F-4E52-B7FF-AC42D438D946}" srcOrd="1" destOrd="1" presId="urn:microsoft.com/office/officeart/2005/8/layout/venn2"/>
    <dgm:cxn modelId="{8985CBD1-D24A-43C4-9FFB-5E7EB7C67D83}" srcId="{2D36AC4B-9051-424F-BD9C-3CA94FE0F236}" destId="{C218AAF2-9CE0-424B-B233-45B14A4371E4}" srcOrd="1" destOrd="0" parTransId="{AB31F785-C788-4DF7-801E-22E5B0153780}" sibTransId="{398A9B21-F12B-44CD-81D5-29108D910E56}"/>
    <dgm:cxn modelId="{484FFF8C-6FE5-4A0F-9CB6-ED359F0A6FBA}" type="presOf" srcId="{CF1018BD-211C-4E9D-8F28-D5440BBF60FF}" destId="{8DE47D14-F343-4F3F-9B35-5F2788C2FCA1}" srcOrd="0" destOrd="1" presId="urn:microsoft.com/office/officeart/2005/8/layout/venn2"/>
    <dgm:cxn modelId="{CB518880-D0E4-4264-8122-3B5EA5C0D015}" type="presOf" srcId="{7260BF7D-FD54-440A-81E1-EE69F7E00C96}" destId="{CEF29AFB-232E-4325-86ED-019EC3F7EF6C}" srcOrd="0" destOrd="0" presId="urn:microsoft.com/office/officeart/2005/8/layout/venn2"/>
    <dgm:cxn modelId="{2DB56471-FF40-460F-885E-FB7F0C6684CA}" srcId="{2D36AC4B-9051-424F-BD9C-3CA94FE0F236}" destId="{7260BF7D-FD54-440A-81E1-EE69F7E00C96}" srcOrd="2" destOrd="0" parTransId="{2E6C8491-9730-4ECC-A62B-67867095FE65}" sibTransId="{8AE2BED5-10E3-4676-863F-7749F8AFB1C0}"/>
    <dgm:cxn modelId="{490B4408-08E3-460E-A166-377B3150A1F7}" type="presOf" srcId="{C218AAF2-9CE0-424B-B233-45B14A4371E4}" destId="{28C99735-73EC-4E5E-8154-5A5FF4E74BA1}" srcOrd="1" destOrd="0" presId="urn:microsoft.com/office/officeart/2005/8/layout/venn2"/>
    <dgm:cxn modelId="{F8767358-D14E-47C3-AE1C-75A029C4C6DA}" type="presOf" srcId="{763AB3D7-A209-45BF-9BC4-FB6ECA498B3C}" destId="{8DE47D14-F343-4F3F-9B35-5F2788C2FCA1}" srcOrd="0" destOrd="0" presId="urn:microsoft.com/office/officeart/2005/8/layout/venn2"/>
    <dgm:cxn modelId="{81B0BAFB-9952-422B-8EDE-55D6D849B4C0}" srcId="{2D36AC4B-9051-424F-BD9C-3CA94FE0F236}" destId="{763AB3D7-A209-45BF-9BC4-FB6ECA498B3C}" srcOrd="0" destOrd="0" parTransId="{A54AFE25-517D-4030-AF13-17E1F35EA534}" sibTransId="{3026984B-AF1C-451F-B14B-71247C2D5EB1}"/>
    <dgm:cxn modelId="{8DE27999-137B-4F1E-BFFF-BC21D3235F19}" srcId="{763AB3D7-A209-45BF-9BC4-FB6ECA498B3C}" destId="{CF1018BD-211C-4E9D-8F28-D5440BBF60FF}" srcOrd="0" destOrd="0" parTransId="{3015130B-2F2F-4534-B103-EDEDD90C3DF4}" sibTransId="{48A69A92-BC59-41E2-A120-236D272BC6FA}"/>
    <dgm:cxn modelId="{615284E5-84FB-4EC5-A924-9CE0DC9A18E4}" type="presOf" srcId="{763AB3D7-A209-45BF-9BC4-FB6ECA498B3C}" destId="{2DCE03AB-F07F-4E52-B7FF-AC42D438D946}" srcOrd="1" destOrd="0" presId="urn:microsoft.com/office/officeart/2005/8/layout/venn2"/>
    <dgm:cxn modelId="{FF57990B-3CFF-4D71-936D-78031025C559}" type="presOf" srcId="{7260BF7D-FD54-440A-81E1-EE69F7E00C96}" destId="{1A9B6EEB-9129-437D-9CAC-C56C0E99F5B1}" srcOrd="1" destOrd="0" presId="urn:microsoft.com/office/officeart/2005/8/layout/venn2"/>
    <dgm:cxn modelId="{C5DA5CEC-9B19-4051-BE3C-CDD3790D570C}" type="presOf" srcId="{C218AAF2-9CE0-424B-B233-45B14A4371E4}" destId="{7D68FFE1-FCE3-4E66-A635-D244DBAC6A9F}" srcOrd="0" destOrd="0" presId="urn:microsoft.com/office/officeart/2005/8/layout/venn2"/>
    <dgm:cxn modelId="{AC707568-A7FD-402F-A25B-E70F2F0E05B7}" type="presParOf" srcId="{958C6A1D-9350-4F46-B2D1-40A3FC71761F}" destId="{66F1434B-7624-4AA0-A51E-8B387929DE00}" srcOrd="0" destOrd="0" presId="urn:microsoft.com/office/officeart/2005/8/layout/venn2"/>
    <dgm:cxn modelId="{BEF0311B-48F6-4E3B-AC79-881BD66A50D9}" type="presParOf" srcId="{66F1434B-7624-4AA0-A51E-8B387929DE00}" destId="{8DE47D14-F343-4F3F-9B35-5F2788C2FCA1}" srcOrd="0" destOrd="0" presId="urn:microsoft.com/office/officeart/2005/8/layout/venn2"/>
    <dgm:cxn modelId="{20E76AB7-F6C6-4B9F-BE48-4D04124BD3E7}" type="presParOf" srcId="{66F1434B-7624-4AA0-A51E-8B387929DE00}" destId="{2DCE03AB-F07F-4E52-B7FF-AC42D438D946}" srcOrd="1" destOrd="0" presId="urn:microsoft.com/office/officeart/2005/8/layout/venn2"/>
    <dgm:cxn modelId="{BDEE6BAE-D20F-41C0-A701-75BFC30DA048}" type="presParOf" srcId="{958C6A1D-9350-4F46-B2D1-40A3FC71761F}" destId="{6A6642A1-5BA6-4773-B867-06E58363B338}" srcOrd="1" destOrd="0" presId="urn:microsoft.com/office/officeart/2005/8/layout/venn2"/>
    <dgm:cxn modelId="{4026E406-3166-4D45-9C12-5149FADFAD93}" type="presParOf" srcId="{6A6642A1-5BA6-4773-B867-06E58363B338}" destId="{7D68FFE1-FCE3-4E66-A635-D244DBAC6A9F}" srcOrd="0" destOrd="0" presId="urn:microsoft.com/office/officeart/2005/8/layout/venn2"/>
    <dgm:cxn modelId="{ED330EEA-7F5C-449E-BDDF-74439E751FFE}" type="presParOf" srcId="{6A6642A1-5BA6-4773-B867-06E58363B338}" destId="{28C99735-73EC-4E5E-8154-5A5FF4E74BA1}" srcOrd="1" destOrd="0" presId="urn:microsoft.com/office/officeart/2005/8/layout/venn2"/>
    <dgm:cxn modelId="{6FB6BD11-D91B-47AD-900E-CC4441156034}" type="presParOf" srcId="{958C6A1D-9350-4F46-B2D1-40A3FC71761F}" destId="{7D80E321-9294-4654-9928-DF5C6BBDBC94}" srcOrd="2" destOrd="0" presId="urn:microsoft.com/office/officeart/2005/8/layout/venn2"/>
    <dgm:cxn modelId="{7074CD98-6E43-445D-90A8-D729A223C73C}" type="presParOf" srcId="{7D80E321-9294-4654-9928-DF5C6BBDBC94}" destId="{CEF29AFB-232E-4325-86ED-019EC3F7EF6C}" srcOrd="0" destOrd="0" presId="urn:microsoft.com/office/officeart/2005/8/layout/venn2"/>
    <dgm:cxn modelId="{0FE576FC-B7A4-4AD6-BCCF-676012F5D7AC}" type="presParOf" srcId="{7D80E321-9294-4654-9928-DF5C6BBDBC94}" destId="{1A9B6EEB-9129-437D-9CAC-C56C0E99F5B1}" srcOrd="1" destOrd="0" presId="urn:microsoft.com/office/officeart/2005/8/layout/venn2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36AC4B-9051-424F-BD9C-3CA94FE0F236}" type="doc">
      <dgm:prSet loTypeId="urn:microsoft.com/office/officeart/2005/8/layout/venn2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3AB3D7-A209-45BF-9BC4-FB6ECA498B3C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ПМ. 02 МДК 02.01</a:t>
          </a:r>
          <a:endParaRPr lang="ru-RU" sz="2000" b="1" dirty="0" smtClean="0"/>
        </a:p>
        <a:p>
          <a:pPr algn="ctr"/>
          <a:r>
            <a:rPr lang="ru-RU" sz="2000" b="1" dirty="0" smtClean="0"/>
            <a:t> ПСУ в терапии</a:t>
          </a:r>
          <a:endParaRPr lang="ru-RU" sz="2000" dirty="0"/>
        </a:p>
      </dgm:t>
    </dgm:pt>
    <dgm:pt modelId="{A54AFE25-517D-4030-AF13-17E1F35EA534}" type="parTrans" cxnId="{81B0BAFB-9952-422B-8EDE-55D6D849B4C0}">
      <dgm:prSet/>
      <dgm:spPr/>
      <dgm:t>
        <a:bodyPr/>
        <a:lstStyle/>
        <a:p>
          <a:endParaRPr lang="ru-RU"/>
        </a:p>
      </dgm:t>
    </dgm:pt>
    <dgm:pt modelId="{3026984B-AF1C-451F-B14B-71247C2D5EB1}" type="sibTrans" cxnId="{81B0BAFB-9952-422B-8EDE-55D6D849B4C0}">
      <dgm:prSet/>
      <dgm:spPr/>
      <dgm:t>
        <a:bodyPr/>
        <a:lstStyle/>
        <a:p>
          <a:endParaRPr lang="ru-RU"/>
        </a:p>
      </dgm:t>
    </dgm:pt>
    <dgm:pt modelId="{C218AAF2-9CE0-424B-B233-45B14A4371E4}">
      <dgm:prSet phldrT="[Текст]" custT="1"/>
      <dgm:spPr/>
      <dgm:t>
        <a:bodyPr/>
        <a:lstStyle/>
        <a:p>
          <a:r>
            <a:rPr lang="ru-RU" sz="1300" b="1" dirty="0" smtClean="0"/>
            <a:t>ПМ.04</a:t>
          </a:r>
        </a:p>
        <a:p>
          <a:r>
            <a:rPr lang="ru-RU" sz="1300" b="1" dirty="0" smtClean="0"/>
            <a:t> </a:t>
          </a:r>
          <a:r>
            <a:rPr lang="ru-RU" sz="1300" dirty="0" smtClean="0"/>
            <a:t>Выполнение работ по профессии младшая медицинская сестра по уходу за больными.</a:t>
          </a:r>
          <a:endParaRPr lang="ru-RU" sz="1300" dirty="0"/>
        </a:p>
      </dgm:t>
    </dgm:pt>
    <dgm:pt modelId="{AB31F785-C788-4DF7-801E-22E5B0153780}" type="parTrans" cxnId="{8985CBD1-D24A-43C4-9FFB-5E7EB7C67D83}">
      <dgm:prSet/>
      <dgm:spPr/>
      <dgm:t>
        <a:bodyPr/>
        <a:lstStyle/>
        <a:p>
          <a:endParaRPr lang="ru-RU"/>
        </a:p>
      </dgm:t>
    </dgm:pt>
    <dgm:pt modelId="{398A9B21-F12B-44CD-81D5-29108D910E56}" type="sibTrans" cxnId="{8985CBD1-D24A-43C4-9FFB-5E7EB7C67D83}">
      <dgm:prSet/>
      <dgm:spPr/>
      <dgm:t>
        <a:bodyPr/>
        <a:lstStyle/>
        <a:p>
          <a:endParaRPr lang="ru-RU"/>
        </a:p>
      </dgm:t>
    </dgm:pt>
    <dgm:pt modelId="{7260BF7D-FD54-440A-81E1-EE69F7E00C96}">
      <dgm:prSet phldrT="[Текст]" custT="1"/>
      <dgm:spPr/>
      <dgm:t>
        <a:bodyPr/>
        <a:lstStyle/>
        <a:p>
          <a:r>
            <a:rPr lang="ru-RU" sz="3300" b="1" dirty="0" smtClean="0"/>
            <a:t>ОДБ.02</a:t>
          </a:r>
          <a:r>
            <a:rPr lang="ru-RU" sz="3300" dirty="0" smtClean="0"/>
            <a:t> Литература</a:t>
          </a:r>
          <a:endParaRPr lang="ru-RU" sz="3300" b="1" dirty="0"/>
        </a:p>
      </dgm:t>
    </dgm:pt>
    <dgm:pt modelId="{2E6C8491-9730-4ECC-A62B-67867095FE65}" type="parTrans" cxnId="{2DB56471-FF40-460F-885E-FB7F0C6684CA}">
      <dgm:prSet/>
      <dgm:spPr/>
      <dgm:t>
        <a:bodyPr/>
        <a:lstStyle/>
        <a:p>
          <a:endParaRPr lang="ru-RU"/>
        </a:p>
      </dgm:t>
    </dgm:pt>
    <dgm:pt modelId="{8AE2BED5-10E3-4676-863F-7749F8AFB1C0}" type="sibTrans" cxnId="{2DB56471-FF40-460F-885E-FB7F0C6684CA}">
      <dgm:prSet/>
      <dgm:spPr/>
      <dgm:t>
        <a:bodyPr/>
        <a:lstStyle/>
        <a:p>
          <a:endParaRPr lang="ru-RU"/>
        </a:p>
      </dgm:t>
    </dgm:pt>
    <dgm:pt modelId="{CF1018BD-211C-4E9D-8F28-D5440BBF60FF}">
      <dgm:prSet/>
      <dgm:spPr/>
      <dgm:t>
        <a:bodyPr/>
        <a:lstStyle/>
        <a:p>
          <a:pPr algn="l"/>
          <a:endParaRPr lang="ru-RU" sz="3600" dirty="0"/>
        </a:p>
      </dgm:t>
    </dgm:pt>
    <dgm:pt modelId="{48A69A92-BC59-41E2-A120-236D272BC6FA}" type="sibTrans" cxnId="{8DE27999-137B-4F1E-BFFF-BC21D3235F19}">
      <dgm:prSet/>
      <dgm:spPr/>
      <dgm:t>
        <a:bodyPr/>
        <a:lstStyle/>
        <a:p>
          <a:endParaRPr lang="ru-RU"/>
        </a:p>
      </dgm:t>
    </dgm:pt>
    <dgm:pt modelId="{3015130B-2F2F-4534-B103-EDEDD90C3DF4}" type="parTrans" cxnId="{8DE27999-137B-4F1E-BFFF-BC21D3235F19}">
      <dgm:prSet/>
      <dgm:spPr/>
      <dgm:t>
        <a:bodyPr/>
        <a:lstStyle/>
        <a:p>
          <a:endParaRPr lang="ru-RU"/>
        </a:p>
      </dgm:t>
    </dgm:pt>
    <dgm:pt modelId="{958C6A1D-9350-4F46-B2D1-40A3FC71761F}" type="pres">
      <dgm:prSet presAssocID="{2D36AC4B-9051-424F-BD9C-3CA94FE0F23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1434B-7624-4AA0-A51E-8B387929DE00}" type="pres">
      <dgm:prSet presAssocID="{2D36AC4B-9051-424F-BD9C-3CA94FE0F236}" presName="comp1" presStyleCnt="0"/>
      <dgm:spPr/>
    </dgm:pt>
    <dgm:pt modelId="{8DE47D14-F343-4F3F-9B35-5F2788C2FCA1}" type="pres">
      <dgm:prSet presAssocID="{2D36AC4B-9051-424F-BD9C-3CA94FE0F236}" presName="circle1" presStyleLbl="node1" presStyleIdx="0" presStyleCnt="3" custScaleX="131471" custLinFactNeighborX="-217" custLinFactNeighborY="1733"/>
      <dgm:spPr/>
      <dgm:t>
        <a:bodyPr/>
        <a:lstStyle/>
        <a:p>
          <a:endParaRPr lang="ru-RU"/>
        </a:p>
      </dgm:t>
    </dgm:pt>
    <dgm:pt modelId="{2DCE03AB-F07F-4E52-B7FF-AC42D438D946}" type="pres">
      <dgm:prSet presAssocID="{2D36AC4B-9051-424F-BD9C-3CA94FE0F236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6642A1-5BA6-4773-B867-06E58363B338}" type="pres">
      <dgm:prSet presAssocID="{2D36AC4B-9051-424F-BD9C-3CA94FE0F236}" presName="comp2" presStyleCnt="0"/>
      <dgm:spPr/>
    </dgm:pt>
    <dgm:pt modelId="{7D68FFE1-FCE3-4E66-A635-D244DBAC6A9F}" type="pres">
      <dgm:prSet presAssocID="{2D36AC4B-9051-424F-BD9C-3CA94FE0F236}" presName="circle2" presStyleLbl="node1" presStyleIdx="1" presStyleCnt="3" custLinFactNeighborX="-289" custLinFactNeighborY="658"/>
      <dgm:spPr/>
      <dgm:t>
        <a:bodyPr/>
        <a:lstStyle/>
        <a:p>
          <a:endParaRPr lang="ru-RU"/>
        </a:p>
      </dgm:t>
    </dgm:pt>
    <dgm:pt modelId="{28C99735-73EC-4E5E-8154-5A5FF4E74BA1}" type="pres">
      <dgm:prSet presAssocID="{2D36AC4B-9051-424F-BD9C-3CA94FE0F236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0E321-9294-4654-9928-DF5C6BBDBC94}" type="pres">
      <dgm:prSet presAssocID="{2D36AC4B-9051-424F-BD9C-3CA94FE0F236}" presName="comp3" presStyleCnt="0"/>
      <dgm:spPr/>
    </dgm:pt>
    <dgm:pt modelId="{CEF29AFB-232E-4325-86ED-019EC3F7EF6C}" type="pres">
      <dgm:prSet presAssocID="{2D36AC4B-9051-424F-BD9C-3CA94FE0F236}" presName="circle3" presStyleLbl="node1" presStyleIdx="2" presStyleCnt="3" custScaleX="139919"/>
      <dgm:spPr/>
      <dgm:t>
        <a:bodyPr/>
        <a:lstStyle/>
        <a:p>
          <a:endParaRPr lang="ru-RU"/>
        </a:p>
      </dgm:t>
    </dgm:pt>
    <dgm:pt modelId="{1A9B6EEB-9129-437D-9CAC-C56C0E99F5B1}" type="pres">
      <dgm:prSet presAssocID="{2D36AC4B-9051-424F-BD9C-3CA94FE0F236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D59584-56C1-409C-A571-DB99056D1B7D}" type="presOf" srcId="{2D36AC4B-9051-424F-BD9C-3CA94FE0F236}" destId="{958C6A1D-9350-4F46-B2D1-40A3FC71761F}" srcOrd="0" destOrd="0" presId="urn:microsoft.com/office/officeart/2005/8/layout/venn2"/>
    <dgm:cxn modelId="{8985CBD1-D24A-43C4-9FFB-5E7EB7C67D83}" srcId="{2D36AC4B-9051-424F-BD9C-3CA94FE0F236}" destId="{C218AAF2-9CE0-424B-B233-45B14A4371E4}" srcOrd="1" destOrd="0" parTransId="{AB31F785-C788-4DF7-801E-22E5B0153780}" sibTransId="{398A9B21-F12B-44CD-81D5-29108D910E56}"/>
    <dgm:cxn modelId="{8DE985AF-6EF4-416D-ADE8-2A519F2975D1}" type="presOf" srcId="{763AB3D7-A209-45BF-9BC4-FB6ECA498B3C}" destId="{8DE47D14-F343-4F3F-9B35-5F2788C2FCA1}" srcOrd="0" destOrd="0" presId="urn:microsoft.com/office/officeart/2005/8/layout/venn2"/>
    <dgm:cxn modelId="{84B383BE-E08F-4830-85A6-EA5513B8458B}" type="presOf" srcId="{7260BF7D-FD54-440A-81E1-EE69F7E00C96}" destId="{1A9B6EEB-9129-437D-9CAC-C56C0E99F5B1}" srcOrd="1" destOrd="0" presId="urn:microsoft.com/office/officeart/2005/8/layout/venn2"/>
    <dgm:cxn modelId="{2DB56471-FF40-460F-885E-FB7F0C6684CA}" srcId="{2D36AC4B-9051-424F-BD9C-3CA94FE0F236}" destId="{7260BF7D-FD54-440A-81E1-EE69F7E00C96}" srcOrd="2" destOrd="0" parTransId="{2E6C8491-9730-4ECC-A62B-67867095FE65}" sibTransId="{8AE2BED5-10E3-4676-863F-7749F8AFB1C0}"/>
    <dgm:cxn modelId="{81B0BAFB-9952-422B-8EDE-55D6D849B4C0}" srcId="{2D36AC4B-9051-424F-BD9C-3CA94FE0F236}" destId="{763AB3D7-A209-45BF-9BC4-FB6ECA498B3C}" srcOrd="0" destOrd="0" parTransId="{A54AFE25-517D-4030-AF13-17E1F35EA534}" sibTransId="{3026984B-AF1C-451F-B14B-71247C2D5EB1}"/>
    <dgm:cxn modelId="{4A42794F-A5E0-4A01-92DF-F2D6C0B85CFA}" type="presOf" srcId="{C218AAF2-9CE0-424B-B233-45B14A4371E4}" destId="{28C99735-73EC-4E5E-8154-5A5FF4E74BA1}" srcOrd="1" destOrd="0" presId="urn:microsoft.com/office/officeart/2005/8/layout/venn2"/>
    <dgm:cxn modelId="{0F622D66-963B-48DA-BB51-B1599DA2F0BD}" type="presOf" srcId="{C218AAF2-9CE0-424B-B233-45B14A4371E4}" destId="{7D68FFE1-FCE3-4E66-A635-D244DBAC6A9F}" srcOrd="0" destOrd="0" presId="urn:microsoft.com/office/officeart/2005/8/layout/venn2"/>
    <dgm:cxn modelId="{54E7FDC5-2199-4D6A-9E8C-0BAF39F3978F}" type="presOf" srcId="{CF1018BD-211C-4E9D-8F28-D5440BBF60FF}" destId="{8DE47D14-F343-4F3F-9B35-5F2788C2FCA1}" srcOrd="0" destOrd="1" presId="urn:microsoft.com/office/officeart/2005/8/layout/venn2"/>
    <dgm:cxn modelId="{8DE27999-137B-4F1E-BFFF-BC21D3235F19}" srcId="{763AB3D7-A209-45BF-9BC4-FB6ECA498B3C}" destId="{CF1018BD-211C-4E9D-8F28-D5440BBF60FF}" srcOrd="0" destOrd="0" parTransId="{3015130B-2F2F-4534-B103-EDEDD90C3DF4}" sibTransId="{48A69A92-BC59-41E2-A120-236D272BC6FA}"/>
    <dgm:cxn modelId="{1209856C-5BD6-4883-8806-7AE2A607DD89}" type="presOf" srcId="{763AB3D7-A209-45BF-9BC4-FB6ECA498B3C}" destId="{2DCE03AB-F07F-4E52-B7FF-AC42D438D946}" srcOrd="1" destOrd="0" presId="urn:microsoft.com/office/officeart/2005/8/layout/venn2"/>
    <dgm:cxn modelId="{5588CABE-8D5C-4045-A25E-2926B106314F}" type="presOf" srcId="{7260BF7D-FD54-440A-81E1-EE69F7E00C96}" destId="{CEF29AFB-232E-4325-86ED-019EC3F7EF6C}" srcOrd="0" destOrd="0" presId="urn:microsoft.com/office/officeart/2005/8/layout/venn2"/>
    <dgm:cxn modelId="{CFC2C212-C772-4866-B4BE-005B8D1313D3}" type="presOf" srcId="{CF1018BD-211C-4E9D-8F28-D5440BBF60FF}" destId="{2DCE03AB-F07F-4E52-B7FF-AC42D438D946}" srcOrd="1" destOrd="1" presId="urn:microsoft.com/office/officeart/2005/8/layout/venn2"/>
    <dgm:cxn modelId="{429E7050-88F6-4108-9C49-7852063F5B7C}" type="presParOf" srcId="{958C6A1D-9350-4F46-B2D1-40A3FC71761F}" destId="{66F1434B-7624-4AA0-A51E-8B387929DE00}" srcOrd="0" destOrd="0" presId="urn:microsoft.com/office/officeart/2005/8/layout/venn2"/>
    <dgm:cxn modelId="{60297FFB-8AF3-46BA-9B93-4440D451742A}" type="presParOf" srcId="{66F1434B-7624-4AA0-A51E-8B387929DE00}" destId="{8DE47D14-F343-4F3F-9B35-5F2788C2FCA1}" srcOrd="0" destOrd="0" presId="urn:microsoft.com/office/officeart/2005/8/layout/venn2"/>
    <dgm:cxn modelId="{21028C48-3DD8-4341-A7D1-EBB71BC21CAF}" type="presParOf" srcId="{66F1434B-7624-4AA0-A51E-8B387929DE00}" destId="{2DCE03AB-F07F-4E52-B7FF-AC42D438D946}" srcOrd="1" destOrd="0" presId="urn:microsoft.com/office/officeart/2005/8/layout/venn2"/>
    <dgm:cxn modelId="{8D2CFDE0-5E31-4F56-8602-3DEC4F4AE071}" type="presParOf" srcId="{958C6A1D-9350-4F46-B2D1-40A3FC71761F}" destId="{6A6642A1-5BA6-4773-B867-06E58363B338}" srcOrd="1" destOrd="0" presId="urn:microsoft.com/office/officeart/2005/8/layout/venn2"/>
    <dgm:cxn modelId="{D38809C4-9AFB-4D45-B64E-95B55E66023A}" type="presParOf" srcId="{6A6642A1-5BA6-4773-B867-06E58363B338}" destId="{7D68FFE1-FCE3-4E66-A635-D244DBAC6A9F}" srcOrd="0" destOrd="0" presId="urn:microsoft.com/office/officeart/2005/8/layout/venn2"/>
    <dgm:cxn modelId="{94C026E1-AFA8-4AEB-A627-A064351971EB}" type="presParOf" srcId="{6A6642A1-5BA6-4773-B867-06E58363B338}" destId="{28C99735-73EC-4E5E-8154-5A5FF4E74BA1}" srcOrd="1" destOrd="0" presId="urn:microsoft.com/office/officeart/2005/8/layout/venn2"/>
    <dgm:cxn modelId="{EE27F168-5CC5-4864-B99B-79633E907CD1}" type="presParOf" srcId="{958C6A1D-9350-4F46-B2D1-40A3FC71761F}" destId="{7D80E321-9294-4654-9928-DF5C6BBDBC94}" srcOrd="2" destOrd="0" presId="urn:microsoft.com/office/officeart/2005/8/layout/venn2"/>
    <dgm:cxn modelId="{E4012584-2C6D-4044-BB0E-6805F7ACF9A7}" type="presParOf" srcId="{7D80E321-9294-4654-9928-DF5C6BBDBC94}" destId="{CEF29AFB-232E-4325-86ED-019EC3F7EF6C}" srcOrd="0" destOrd="0" presId="urn:microsoft.com/office/officeart/2005/8/layout/venn2"/>
    <dgm:cxn modelId="{942A9EED-7D20-4DA5-B593-F4296B0B134F}" type="presParOf" srcId="{7D80E321-9294-4654-9928-DF5C6BBDBC94}" destId="{1A9B6EEB-9129-437D-9CAC-C56C0E99F5B1}" srcOrd="1" destOrd="0" presId="urn:microsoft.com/office/officeart/2005/8/layout/venn2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E9F86-1188-4DFF-A884-C7491AB2C638}">
      <dsp:nvSpPr>
        <dsp:cNvPr id="0" name=""/>
        <dsp:cNvSpPr/>
      </dsp:nvSpPr>
      <dsp:spPr>
        <a:xfrm>
          <a:off x="5259438" y="2522378"/>
          <a:ext cx="809424" cy="168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211"/>
              </a:lnTo>
              <a:lnTo>
                <a:pt x="809424" y="16822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10191-9ADF-4CE3-A963-9384E2E5F885}">
      <dsp:nvSpPr>
        <dsp:cNvPr id="0" name=""/>
        <dsp:cNvSpPr/>
      </dsp:nvSpPr>
      <dsp:spPr>
        <a:xfrm>
          <a:off x="5259438" y="2522378"/>
          <a:ext cx="833178" cy="397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256"/>
              </a:lnTo>
              <a:lnTo>
                <a:pt x="833178" y="3972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7D78B-6B8A-4B32-A021-713251BA47C1}">
      <dsp:nvSpPr>
        <dsp:cNvPr id="0" name=""/>
        <dsp:cNvSpPr/>
      </dsp:nvSpPr>
      <dsp:spPr>
        <a:xfrm>
          <a:off x="4194870" y="1273049"/>
          <a:ext cx="1064568" cy="369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59"/>
              </a:lnTo>
              <a:lnTo>
                <a:pt x="1064568" y="184759"/>
              </a:lnTo>
              <a:lnTo>
                <a:pt x="1064568" y="3695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83BA0-1DD8-4EE0-8BDA-3E08D53BC232}">
      <dsp:nvSpPr>
        <dsp:cNvPr id="0" name=""/>
        <dsp:cNvSpPr/>
      </dsp:nvSpPr>
      <dsp:spPr>
        <a:xfrm>
          <a:off x="2233301" y="2522378"/>
          <a:ext cx="897000" cy="1599084"/>
        </a:xfrm>
        <a:custGeom>
          <a:avLst/>
          <a:gdLst/>
          <a:ahLst/>
          <a:cxnLst/>
          <a:rect l="0" t="0" r="0" b="0"/>
          <a:pathLst>
            <a:path>
              <a:moveTo>
                <a:pt x="897000" y="0"/>
              </a:moveTo>
              <a:lnTo>
                <a:pt x="897000" y="1599084"/>
              </a:lnTo>
              <a:lnTo>
                <a:pt x="0" y="159908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54955-63CF-48EE-96E1-A4AA518389A2}">
      <dsp:nvSpPr>
        <dsp:cNvPr id="0" name=""/>
        <dsp:cNvSpPr/>
      </dsp:nvSpPr>
      <dsp:spPr>
        <a:xfrm>
          <a:off x="2162054" y="2522378"/>
          <a:ext cx="968247" cy="397256"/>
        </a:xfrm>
        <a:custGeom>
          <a:avLst/>
          <a:gdLst/>
          <a:ahLst/>
          <a:cxnLst/>
          <a:rect l="0" t="0" r="0" b="0"/>
          <a:pathLst>
            <a:path>
              <a:moveTo>
                <a:pt x="968247" y="0"/>
              </a:moveTo>
              <a:lnTo>
                <a:pt x="968247" y="397256"/>
              </a:lnTo>
              <a:lnTo>
                <a:pt x="0" y="3972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F9F27-D970-48C1-BF62-A7A0C1C3706D}">
      <dsp:nvSpPr>
        <dsp:cNvPr id="0" name=""/>
        <dsp:cNvSpPr/>
      </dsp:nvSpPr>
      <dsp:spPr>
        <a:xfrm>
          <a:off x="3130301" y="1273049"/>
          <a:ext cx="1064568" cy="369519"/>
        </a:xfrm>
        <a:custGeom>
          <a:avLst/>
          <a:gdLst/>
          <a:ahLst/>
          <a:cxnLst/>
          <a:rect l="0" t="0" r="0" b="0"/>
          <a:pathLst>
            <a:path>
              <a:moveTo>
                <a:pt x="1064568" y="0"/>
              </a:moveTo>
              <a:lnTo>
                <a:pt x="1064568" y="184759"/>
              </a:lnTo>
              <a:lnTo>
                <a:pt x="0" y="184759"/>
              </a:lnTo>
              <a:lnTo>
                <a:pt x="0" y="3695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05485-13D6-470E-90A9-DD2C1D494182}">
      <dsp:nvSpPr>
        <dsp:cNvPr id="0" name=""/>
        <dsp:cNvSpPr/>
      </dsp:nvSpPr>
      <dsp:spPr>
        <a:xfrm>
          <a:off x="3113378" y="2227"/>
          <a:ext cx="2162983" cy="127082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08947-3842-4580-BF3F-A8162A05B4CA}">
      <dsp:nvSpPr>
        <dsp:cNvPr id="0" name=""/>
        <dsp:cNvSpPr/>
      </dsp:nvSpPr>
      <dsp:spPr>
        <a:xfrm>
          <a:off x="3113378" y="2227"/>
          <a:ext cx="2162983" cy="1270822"/>
        </a:xfrm>
        <a:prstGeom prst="arc">
          <a:avLst>
            <a:gd name="adj1" fmla="val 2400000"/>
            <a:gd name="adj2" fmla="val 8400000"/>
          </a:avLst>
        </a:prstGeom>
        <a:solidFill>
          <a:schemeClr val="bg1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9BA4F-7EB3-4D36-9C39-647B43C7CFBF}">
      <dsp:nvSpPr>
        <dsp:cNvPr id="0" name=""/>
        <dsp:cNvSpPr/>
      </dsp:nvSpPr>
      <dsp:spPr>
        <a:xfrm>
          <a:off x="2031887" y="230975"/>
          <a:ext cx="4325966" cy="81332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+mn-lt"/>
              <a:ea typeface="+mj-ea"/>
              <a:cs typeface="+mj-cs"/>
            </a:rPr>
            <a:t>Предметная область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+mn-lt"/>
              <a:ea typeface="+mj-ea"/>
              <a:cs typeface="+mj-cs"/>
            </a:rPr>
            <a:t>«Русский язык и литература»</a:t>
          </a:r>
          <a:endParaRPr lang="ru-RU" sz="2400" kern="1200" dirty="0">
            <a:solidFill>
              <a:srgbClr val="C00000"/>
            </a:solidFill>
            <a:latin typeface="+mn-lt"/>
          </a:endParaRPr>
        </a:p>
      </dsp:txBody>
      <dsp:txXfrm>
        <a:off x="2031887" y="230975"/>
        <a:ext cx="4325966" cy="813326"/>
      </dsp:txXfrm>
    </dsp:sp>
    <dsp:sp modelId="{C12D4557-F6A2-4B76-975D-410D773F5E4F}">
      <dsp:nvSpPr>
        <dsp:cNvPr id="0" name=""/>
        <dsp:cNvSpPr/>
      </dsp:nvSpPr>
      <dsp:spPr>
        <a:xfrm>
          <a:off x="2690397" y="1642569"/>
          <a:ext cx="879808" cy="8798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95146-6697-48C0-BC0D-760A85D5FA7D}">
      <dsp:nvSpPr>
        <dsp:cNvPr id="0" name=""/>
        <dsp:cNvSpPr/>
      </dsp:nvSpPr>
      <dsp:spPr>
        <a:xfrm>
          <a:off x="2690397" y="1642569"/>
          <a:ext cx="879808" cy="8798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8FAC2-514D-4BC7-B548-AD91DC616B3C}">
      <dsp:nvSpPr>
        <dsp:cNvPr id="0" name=""/>
        <dsp:cNvSpPr/>
      </dsp:nvSpPr>
      <dsp:spPr>
        <a:xfrm>
          <a:off x="2250493" y="1800935"/>
          <a:ext cx="1759617" cy="5630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Русский язык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250493" y="1800935"/>
        <a:ext cx="1759617" cy="563077"/>
      </dsp:txXfrm>
    </dsp:sp>
    <dsp:sp modelId="{5DDBC55B-C637-44DF-B89B-3852D5D1828B}">
      <dsp:nvSpPr>
        <dsp:cNvPr id="0" name=""/>
        <dsp:cNvSpPr/>
      </dsp:nvSpPr>
      <dsp:spPr>
        <a:xfrm>
          <a:off x="1387823" y="2761269"/>
          <a:ext cx="879808" cy="8798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81883-7E10-4118-9DA6-A65412B6C723}">
      <dsp:nvSpPr>
        <dsp:cNvPr id="0" name=""/>
        <dsp:cNvSpPr/>
      </dsp:nvSpPr>
      <dsp:spPr>
        <a:xfrm>
          <a:off x="1387823" y="2761269"/>
          <a:ext cx="879808" cy="8798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2544E-9B1A-4517-8342-7854D91C9E42}">
      <dsp:nvSpPr>
        <dsp:cNvPr id="0" name=""/>
        <dsp:cNvSpPr/>
      </dsp:nvSpPr>
      <dsp:spPr>
        <a:xfrm>
          <a:off x="947918" y="2919635"/>
          <a:ext cx="1759617" cy="5630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БАЗОВЫЙ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</a:rPr>
            <a:t>уровень</a:t>
          </a:r>
          <a:endParaRPr lang="ru-RU" sz="1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47918" y="2919635"/>
        <a:ext cx="1759617" cy="563077"/>
      </dsp:txXfrm>
    </dsp:sp>
    <dsp:sp modelId="{F2D5508D-7835-45D4-809C-7E82F557D496}">
      <dsp:nvSpPr>
        <dsp:cNvPr id="0" name=""/>
        <dsp:cNvSpPr/>
      </dsp:nvSpPr>
      <dsp:spPr>
        <a:xfrm>
          <a:off x="1459069" y="3963096"/>
          <a:ext cx="879808" cy="8798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0DE5B-96C7-4063-A7C8-C5B647F2197A}">
      <dsp:nvSpPr>
        <dsp:cNvPr id="0" name=""/>
        <dsp:cNvSpPr/>
      </dsp:nvSpPr>
      <dsp:spPr>
        <a:xfrm>
          <a:off x="1459069" y="3963096"/>
          <a:ext cx="879808" cy="8798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E8591-52F2-4AF3-A40D-19E6D46C8B7F}">
      <dsp:nvSpPr>
        <dsp:cNvPr id="0" name=""/>
        <dsp:cNvSpPr/>
      </dsp:nvSpPr>
      <dsp:spPr>
        <a:xfrm>
          <a:off x="1019165" y="4121462"/>
          <a:ext cx="1759617" cy="5630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</a:rPr>
            <a:t>Углубленный уровень</a:t>
          </a:r>
          <a:endParaRPr lang="ru-RU" sz="1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019165" y="4121462"/>
        <a:ext cx="1759617" cy="563077"/>
      </dsp:txXfrm>
    </dsp:sp>
    <dsp:sp modelId="{FDE1C5A9-633E-4CE8-83DD-D6DD547C3A2C}">
      <dsp:nvSpPr>
        <dsp:cNvPr id="0" name=""/>
        <dsp:cNvSpPr/>
      </dsp:nvSpPr>
      <dsp:spPr>
        <a:xfrm>
          <a:off x="4819534" y="1642569"/>
          <a:ext cx="879808" cy="8798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FDA93-2A91-4A86-8260-C5F85B5223BC}">
      <dsp:nvSpPr>
        <dsp:cNvPr id="0" name=""/>
        <dsp:cNvSpPr/>
      </dsp:nvSpPr>
      <dsp:spPr>
        <a:xfrm>
          <a:off x="4819534" y="1642569"/>
          <a:ext cx="879808" cy="8798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5DCC8-110F-4550-955F-746FFE42B91F}">
      <dsp:nvSpPr>
        <dsp:cNvPr id="0" name=""/>
        <dsp:cNvSpPr/>
      </dsp:nvSpPr>
      <dsp:spPr>
        <a:xfrm>
          <a:off x="4379630" y="1800935"/>
          <a:ext cx="1759617" cy="5630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Литература</a:t>
          </a:r>
          <a:endParaRPr lang="ru-RU" sz="1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79630" y="1800935"/>
        <a:ext cx="1759617" cy="563077"/>
      </dsp:txXfrm>
    </dsp:sp>
    <dsp:sp modelId="{279E4631-C98B-4D1B-B57A-44BC5736F380}">
      <dsp:nvSpPr>
        <dsp:cNvPr id="0" name=""/>
        <dsp:cNvSpPr/>
      </dsp:nvSpPr>
      <dsp:spPr>
        <a:xfrm>
          <a:off x="5987040" y="2761269"/>
          <a:ext cx="879808" cy="8798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4C484-6AA3-4991-AAB5-6AED0526A9A4}">
      <dsp:nvSpPr>
        <dsp:cNvPr id="0" name=""/>
        <dsp:cNvSpPr/>
      </dsp:nvSpPr>
      <dsp:spPr>
        <a:xfrm>
          <a:off x="5987040" y="2761269"/>
          <a:ext cx="879808" cy="8798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F11A9-CE6C-438F-8B7C-0366119067B8}">
      <dsp:nvSpPr>
        <dsp:cNvPr id="0" name=""/>
        <dsp:cNvSpPr/>
      </dsp:nvSpPr>
      <dsp:spPr>
        <a:xfrm>
          <a:off x="5547136" y="2919635"/>
          <a:ext cx="1759617" cy="5630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БАЗОВЫЙ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</a:rPr>
            <a:t>уровень</a:t>
          </a:r>
          <a:endParaRPr lang="ru-RU" sz="1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547136" y="2919635"/>
        <a:ext cx="1759617" cy="563077"/>
      </dsp:txXfrm>
    </dsp:sp>
    <dsp:sp modelId="{D43C3F05-6216-4858-815E-0F499EAEF5B7}">
      <dsp:nvSpPr>
        <dsp:cNvPr id="0" name=""/>
        <dsp:cNvSpPr/>
      </dsp:nvSpPr>
      <dsp:spPr>
        <a:xfrm>
          <a:off x="5963285" y="4046223"/>
          <a:ext cx="879808" cy="8798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057D2-B16A-4CDE-91BF-7359AD49705B}">
      <dsp:nvSpPr>
        <dsp:cNvPr id="0" name=""/>
        <dsp:cNvSpPr/>
      </dsp:nvSpPr>
      <dsp:spPr>
        <a:xfrm>
          <a:off x="5963285" y="4046223"/>
          <a:ext cx="879808" cy="8798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2783C-A776-4D2A-849D-999E94D63813}">
      <dsp:nvSpPr>
        <dsp:cNvPr id="0" name=""/>
        <dsp:cNvSpPr/>
      </dsp:nvSpPr>
      <dsp:spPr>
        <a:xfrm>
          <a:off x="5523381" y="4204589"/>
          <a:ext cx="1759617" cy="56307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</a:rPr>
            <a:t>Углубленный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</a:rPr>
            <a:t>уровень</a:t>
          </a:r>
          <a:endParaRPr lang="ru-RU" sz="18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5523381" y="4204589"/>
        <a:ext cx="1759617" cy="563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63B35-1E2C-4BE6-8CA1-B747DCF459AC}">
      <dsp:nvSpPr>
        <dsp:cNvPr id="0" name=""/>
        <dsp:cNvSpPr/>
      </dsp:nvSpPr>
      <dsp:spPr>
        <a:xfrm>
          <a:off x="3694906" y="2709333"/>
          <a:ext cx="738187" cy="1587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9093" y="0"/>
              </a:lnTo>
              <a:lnTo>
                <a:pt x="369093" y="1587103"/>
              </a:lnTo>
              <a:lnTo>
                <a:pt x="738187" y="1587103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38D76-FD3B-4445-AEE8-E01DE2DB14D3}">
      <dsp:nvSpPr>
        <dsp:cNvPr id="0" name=""/>
        <dsp:cNvSpPr/>
      </dsp:nvSpPr>
      <dsp:spPr>
        <a:xfrm>
          <a:off x="3694906" y="2663613"/>
          <a:ext cx="7381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187" y="45720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FE11C-2D6E-4BEB-886A-CB67BBA5522D}">
      <dsp:nvSpPr>
        <dsp:cNvPr id="0" name=""/>
        <dsp:cNvSpPr/>
      </dsp:nvSpPr>
      <dsp:spPr>
        <a:xfrm>
          <a:off x="3694906" y="1122230"/>
          <a:ext cx="738187" cy="1587103"/>
        </a:xfrm>
        <a:custGeom>
          <a:avLst/>
          <a:gdLst/>
          <a:ahLst/>
          <a:cxnLst/>
          <a:rect l="0" t="0" r="0" b="0"/>
          <a:pathLst>
            <a:path>
              <a:moveTo>
                <a:pt x="0" y="1587103"/>
              </a:moveTo>
              <a:lnTo>
                <a:pt x="369093" y="1587103"/>
              </a:lnTo>
              <a:lnTo>
                <a:pt x="369093" y="0"/>
              </a:lnTo>
              <a:lnTo>
                <a:pt x="738187" y="0"/>
              </a:lnTo>
            </a:path>
          </a:pathLst>
        </a:custGeom>
        <a:noFill/>
        <a:ln w="28575" cap="flat" cmpd="sng" algn="ctr">
          <a:solidFill>
            <a:srgbClr val="C0000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5837D-57E5-4D08-A3CD-35D5616F8451}">
      <dsp:nvSpPr>
        <dsp:cNvPr id="0" name=""/>
        <dsp:cNvSpPr/>
      </dsp:nvSpPr>
      <dsp:spPr>
        <a:xfrm>
          <a:off x="3968" y="2146465"/>
          <a:ext cx="3690937" cy="1125735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Результаты обучения</a:t>
          </a:r>
          <a:endParaRPr lang="ru-RU" sz="3800" kern="1200" dirty="0"/>
        </a:p>
      </dsp:txBody>
      <dsp:txXfrm>
        <a:off x="3968" y="2146465"/>
        <a:ext cx="3690937" cy="1125735"/>
      </dsp:txXfrm>
    </dsp:sp>
    <dsp:sp modelId="{B0BBA1D3-672B-46A7-9212-609327E3EE42}">
      <dsp:nvSpPr>
        <dsp:cNvPr id="0" name=""/>
        <dsp:cNvSpPr/>
      </dsp:nvSpPr>
      <dsp:spPr>
        <a:xfrm>
          <a:off x="4433093" y="559362"/>
          <a:ext cx="3690937" cy="1125735"/>
        </a:xfrm>
        <a:prstGeom prst="rect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C00000"/>
              </a:solidFill>
            </a:rPr>
            <a:t>личностные</a:t>
          </a:r>
          <a:endParaRPr lang="ru-RU" sz="3800" kern="1200" dirty="0">
            <a:solidFill>
              <a:srgbClr val="C00000"/>
            </a:solidFill>
          </a:endParaRPr>
        </a:p>
      </dsp:txBody>
      <dsp:txXfrm>
        <a:off x="4433093" y="559362"/>
        <a:ext cx="3690937" cy="1125735"/>
      </dsp:txXfrm>
    </dsp:sp>
    <dsp:sp modelId="{C4650BE3-E4CB-40BB-B632-DE31967ACEEF}">
      <dsp:nvSpPr>
        <dsp:cNvPr id="0" name=""/>
        <dsp:cNvSpPr/>
      </dsp:nvSpPr>
      <dsp:spPr>
        <a:xfrm>
          <a:off x="4433093" y="2146465"/>
          <a:ext cx="3690937" cy="1125735"/>
        </a:xfrm>
        <a:prstGeom prst="rect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err="1" smtClean="0">
              <a:solidFill>
                <a:srgbClr val="C00000"/>
              </a:solidFill>
            </a:rPr>
            <a:t>метапредметные</a:t>
          </a:r>
          <a:r>
            <a:rPr lang="ru-RU" sz="3800" kern="1200" dirty="0" smtClean="0">
              <a:solidFill>
                <a:srgbClr val="C00000"/>
              </a:solidFill>
            </a:rPr>
            <a:t> </a:t>
          </a:r>
          <a:endParaRPr lang="ru-RU" sz="3800" kern="1200" dirty="0">
            <a:solidFill>
              <a:srgbClr val="C00000"/>
            </a:solidFill>
          </a:endParaRPr>
        </a:p>
      </dsp:txBody>
      <dsp:txXfrm>
        <a:off x="4433093" y="2146465"/>
        <a:ext cx="3690937" cy="1125735"/>
      </dsp:txXfrm>
    </dsp:sp>
    <dsp:sp modelId="{6000817E-0DF1-462E-93B1-F713BB805FF8}">
      <dsp:nvSpPr>
        <dsp:cNvPr id="0" name=""/>
        <dsp:cNvSpPr/>
      </dsp:nvSpPr>
      <dsp:spPr>
        <a:xfrm>
          <a:off x="4433093" y="3733568"/>
          <a:ext cx="3690937" cy="1125735"/>
        </a:xfrm>
        <a:prstGeom prst="rect">
          <a:avLst/>
        </a:prstGeom>
        <a:solidFill>
          <a:schemeClr val="bg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solidFill>
                <a:srgbClr val="C00000"/>
              </a:solidFill>
            </a:rPr>
            <a:t>предметные</a:t>
          </a:r>
          <a:endParaRPr lang="ru-RU" sz="3800" kern="1200" dirty="0">
            <a:solidFill>
              <a:srgbClr val="C00000"/>
            </a:solidFill>
          </a:endParaRPr>
        </a:p>
      </dsp:txBody>
      <dsp:txXfrm>
        <a:off x="4433093" y="3733568"/>
        <a:ext cx="3690937" cy="11257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F9453-4ACA-4ECD-98FD-919463EB72A8}">
      <dsp:nvSpPr>
        <dsp:cNvPr id="0" name=""/>
        <dsp:cNvSpPr/>
      </dsp:nvSpPr>
      <dsp:spPr>
        <a:xfrm>
          <a:off x="5624174" y="2363188"/>
          <a:ext cx="5170495" cy="2198649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002060"/>
              </a:solidFill>
            </a:rPr>
            <a:t>коммуникативная, 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002060"/>
              </a:solidFill>
            </a:rPr>
            <a:t>читательская,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002060"/>
              </a:solidFill>
            </a:rPr>
            <a:t>литературоведческая.</a:t>
          </a:r>
          <a:endParaRPr lang="ru-RU" sz="3000" kern="1200" dirty="0"/>
        </a:p>
      </dsp:txBody>
      <dsp:txXfrm>
        <a:off x="5731503" y="2470517"/>
        <a:ext cx="4955837" cy="1983991"/>
      </dsp:txXfrm>
    </dsp:sp>
    <dsp:sp modelId="{BB8A31AA-3714-471C-A3FF-ABE4B4C8A211}">
      <dsp:nvSpPr>
        <dsp:cNvPr id="0" name=""/>
        <dsp:cNvSpPr/>
      </dsp:nvSpPr>
      <dsp:spPr>
        <a:xfrm>
          <a:off x="0" y="2394189"/>
          <a:ext cx="4317868" cy="2198649"/>
        </a:xfrm>
        <a:prstGeom prst="rightArrow">
          <a:avLst/>
        </a:prstGeom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Литература</a:t>
          </a:r>
          <a:endParaRPr lang="ru-RU" sz="4600" kern="1200" dirty="0"/>
        </a:p>
      </dsp:txBody>
      <dsp:txXfrm>
        <a:off x="0" y="2943851"/>
        <a:ext cx="3768206" cy="1099325"/>
      </dsp:txXfrm>
    </dsp:sp>
    <dsp:sp modelId="{72D661D0-B5A6-4AC5-AC3F-3C78C242971A}">
      <dsp:nvSpPr>
        <dsp:cNvPr id="0" name=""/>
        <dsp:cNvSpPr/>
      </dsp:nvSpPr>
      <dsp:spPr>
        <a:xfrm>
          <a:off x="5669252" y="0"/>
          <a:ext cx="5066024" cy="2198649"/>
        </a:xfrm>
        <a:prstGeom prst="round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002060"/>
              </a:solidFill>
            </a:rPr>
            <a:t>коммуникативная, 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002060"/>
              </a:solidFill>
            </a:rPr>
            <a:t>лингвистическая, </a:t>
          </a:r>
          <a:endParaRPr lang="ru-RU" sz="3000" kern="1200" dirty="0">
            <a:solidFill>
              <a:srgbClr val="00206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rgbClr val="002060"/>
              </a:solidFill>
            </a:rPr>
            <a:t>языковая,</a:t>
          </a:r>
          <a:endParaRPr lang="ru-RU" sz="3000" kern="1200" dirty="0">
            <a:solidFill>
              <a:srgbClr val="002060"/>
            </a:solidFill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err="1" smtClean="0">
              <a:solidFill>
                <a:srgbClr val="002060"/>
              </a:solidFill>
            </a:rPr>
            <a:t>культуроведческая</a:t>
          </a:r>
          <a:r>
            <a:rPr lang="ru-RU" sz="3000" kern="1200" dirty="0" smtClean="0">
              <a:solidFill>
                <a:srgbClr val="002060"/>
              </a:solidFill>
            </a:rPr>
            <a:t>.</a:t>
          </a:r>
          <a:endParaRPr lang="ru-RU" sz="3000" kern="1200" dirty="0">
            <a:solidFill>
              <a:srgbClr val="002060"/>
            </a:solidFill>
          </a:endParaRPr>
        </a:p>
      </dsp:txBody>
      <dsp:txXfrm>
        <a:off x="5776581" y="107329"/>
        <a:ext cx="4851366" cy="1983991"/>
      </dsp:txXfrm>
    </dsp:sp>
    <dsp:sp modelId="{111D2552-F9B0-43FB-86FA-AC446C48C2DD}">
      <dsp:nvSpPr>
        <dsp:cNvPr id="0" name=""/>
        <dsp:cNvSpPr/>
      </dsp:nvSpPr>
      <dsp:spPr>
        <a:xfrm>
          <a:off x="0" y="164539"/>
          <a:ext cx="4317868" cy="2198649"/>
        </a:xfrm>
        <a:prstGeom prst="rightArrow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Русский язык</a:t>
          </a:r>
          <a:endParaRPr lang="ru-RU" sz="4600" kern="1200" dirty="0"/>
        </a:p>
      </dsp:txBody>
      <dsp:txXfrm>
        <a:off x="0" y="714201"/>
        <a:ext cx="3768206" cy="1099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69B37E-9748-4F25-87D8-14FDD4C5D891}">
      <dsp:nvSpPr>
        <dsp:cNvPr id="0" name=""/>
        <dsp:cNvSpPr/>
      </dsp:nvSpPr>
      <dsp:spPr>
        <a:xfrm>
          <a:off x="0" y="2475747"/>
          <a:ext cx="11388435" cy="203687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 то же время обладает </a:t>
          </a:r>
          <a:endParaRPr lang="ru-RU" sz="3200" b="1" kern="1200" dirty="0"/>
        </a:p>
      </dsp:txBody>
      <dsp:txXfrm>
        <a:off x="0" y="2475747"/>
        <a:ext cx="11388435" cy="1099913"/>
      </dsp:txXfrm>
    </dsp:sp>
    <dsp:sp modelId="{D2594CD2-000A-4736-BBC3-12D25FBDE542}">
      <dsp:nvSpPr>
        <dsp:cNvPr id="0" name=""/>
        <dsp:cNvSpPr/>
      </dsp:nvSpPr>
      <dsp:spPr>
        <a:xfrm>
          <a:off x="1811" y="3525411"/>
          <a:ext cx="3675661" cy="74700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самостоятельностью</a:t>
          </a:r>
          <a:endParaRPr lang="ru-RU" sz="2800" b="1" kern="1200" dirty="0"/>
        </a:p>
      </dsp:txBody>
      <dsp:txXfrm>
        <a:off x="1811" y="3525411"/>
        <a:ext cx="3675661" cy="747006"/>
      </dsp:txXfrm>
    </dsp:sp>
    <dsp:sp modelId="{764C5BAB-04E5-413F-9F88-E9633E4E0AD4}">
      <dsp:nvSpPr>
        <dsp:cNvPr id="0" name=""/>
        <dsp:cNvSpPr/>
      </dsp:nvSpPr>
      <dsp:spPr>
        <a:xfrm>
          <a:off x="3677473" y="3525411"/>
          <a:ext cx="3675661" cy="74700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цельностью</a:t>
          </a:r>
          <a:endParaRPr lang="ru-RU" sz="2800" b="1" kern="1200" dirty="0"/>
        </a:p>
      </dsp:txBody>
      <dsp:txXfrm>
        <a:off x="3677473" y="3525411"/>
        <a:ext cx="3675661" cy="747006"/>
      </dsp:txXfrm>
    </dsp:sp>
    <dsp:sp modelId="{DF46F358-ED47-45FF-B583-32E27E94805D}">
      <dsp:nvSpPr>
        <dsp:cNvPr id="0" name=""/>
        <dsp:cNvSpPr/>
      </dsp:nvSpPr>
      <dsp:spPr>
        <a:xfrm>
          <a:off x="7353135" y="3525411"/>
          <a:ext cx="4033487" cy="74700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спецификой подходов к изучению</a:t>
          </a:r>
          <a:endParaRPr lang="ru-RU" sz="2800" b="1" kern="1200" dirty="0"/>
        </a:p>
      </dsp:txBody>
      <dsp:txXfrm>
        <a:off x="7353135" y="3525411"/>
        <a:ext cx="4033487" cy="747006"/>
      </dsp:txXfrm>
    </dsp:sp>
    <dsp:sp modelId="{97F72713-E346-4B41-9129-0F5991F7BD18}">
      <dsp:nvSpPr>
        <dsp:cNvPr id="0" name=""/>
        <dsp:cNvSpPr/>
      </dsp:nvSpPr>
      <dsp:spPr>
        <a:xfrm rot="10800000">
          <a:off x="0" y="0"/>
          <a:ext cx="11388435" cy="2497600"/>
        </a:xfrm>
        <a:prstGeom prst="upArrowCallout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обеспечивается соблюдением принципа преемственности по отношению к содержанию и результатам освоения основного общего образования</a:t>
          </a:r>
          <a:endParaRPr lang="ru-RU" sz="2400" kern="1200" dirty="0"/>
        </a:p>
      </dsp:txBody>
      <dsp:txXfrm rot="10800000">
        <a:off x="0" y="0"/>
        <a:ext cx="11388435" cy="1622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47D14-F343-4F3F-9B35-5F2788C2FCA1}">
      <dsp:nvSpPr>
        <dsp:cNvPr id="0" name=""/>
        <dsp:cNvSpPr/>
      </dsp:nvSpPr>
      <dsp:spPr>
        <a:xfrm>
          <a:off x="1852540" y="0"/>
          <a:ext cx="7208297" cy="548280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ПМ.02  Участие в лечебно – диагностических  и реабилитационных мероприятиях</a:t>
          </a:r>
          <a:endParaRPr lang="ru-RU" sz="1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</dsp:txBody>
      <dsp:txXfrm>
        <a:off x="4197039" y="274140"/>
        <a:ext cx="2519299" cy="822420"/>
      </dsp:txXfrm>
    </dsp:sp>
    <dsp:sp modelId="{7D68FFE1-FCE3-4E66-A635-D244DBAC6A9F}">
      <dsp:nvSpPr>
        <dsp:cNvPr id="0" name=""/>
        <dsp:cNvSpPr/>
      </dsp:nvSpPr>
      <dsp:spPr>
        <a:xfrm>
          <a:off x="3412535" y="1370700"/>
          <a:ext cx="4112103" cy="4112103"/>
        </a:xfrm>
        <a:prstGeom prst="ellipse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ОП.02 АНАТОМИЯ И ФИЗИОЛОГИЯ ЧЕЛОВЕКА </a:t>
          </a:r>
          <a:endParaRPr lang="ru-RU" sz="2000" kern="1200" dirty="0"/>
        </a:p>
      </dsp:txBody>
      <dsp:txXfrm>
        <a:off x="4510467" y="1627707"/>
        <a:ext cx="1916239" cy="771019"/>
      </dsp:txXfrm>
    </dsp:sp>
    <dsp:sp modelId="{CEF29AFB-232E-4325-86ED-019EC3F7EF6C}">
      <dsp:nvSpPr>
        <dsp:cNvPr id="0" name=""/>
        <dsp:cNvSpPr/>
      </dsp:nvSpPr>
      <dsp:spPr>
        <a:xfrm>
          <a:off x="4097886" y="2741402"/>
          <a:ext cx="2741402" cy="2741402"/>
        </a:xfrm>
        <a:prstGeom prst="ellipse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ОДБ.01 Русский язык</a:t>
          </a:r>
          <a:endParaRPr lang="ru-RU" sz="3300" b="1" kern="1200" dirty="0"/>
        </a:p>
      </dsp:txBody>
      <dsp:txXfrm>
        <a:off x="4499355" y="3426752"/>
        <a:ext cx="1938463" cy="13707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47D14-F343-4F3F-9B35-5F2788C2FCA1}">
      <dsp:nvSpPr>
        <dsp:cNvPr id="0" name=""/>
        <dsp:cNvSpPr/>
      </dsp:nvSpPr>
      <dsp:spPr>
        <a:xfrm>
          <a:off x="1852540" y="0"/>
          <a:ext cx="7208297" cy="548280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ПМ. 02 МДК 02.01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ПСУ в терапии</a:t>
          </a:r>
          <a:endParaRPr lang="ru-RU" sz="20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</dsp:txBody>
      <dsp:txXfrm>
        <a:off x="4197039" y="274140"/>
        <a:ext cx="2519299" cy="822420"/>
      </dsp:txXfrm>
    </dsp:sp>
    <dsp:sp modelId="{7D68FFE1-FCE3-4E66-A635-D244DBAC6A9F}">
      <dsp:nvSpPr>
        <dsp:cNvPr id="0" name=""/>
        <dsp:cNvSpPr/>
      </dsp:nvSpPr>
      <dsp:spPr>
        <a:xfrm>
          <a:off x="3400651" y="1370700"/>
          <a:ext cx="4112103" cy="4112103"/>
        </a:xfrm>
        <a:prstGeom prst="ellipse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ПМ.04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 </a:t>
          </a:r>
          <a:r>
            <a:rPr lang="ru-RU" sz="1300" kern="1200" dirty="0" smtClean="0"/>
            <a:t>Выполнение работ по профессии младшая медицинская сестра по уходу за больными.</a:t>
          </a:r>
          <a:endParaRPr lang="ru-RU" sz="1300" kern="1200" dirty="0"/>
        </a:p>
      </dsp:txBody>
      <dsp:txXfrm>
        <a:off x="4498583" y="1627707"/>
        <a:ext cx="1916239" cy="771019"/>
      </dsp:txXfrm>
    </dsp:sp>
    <dsp:sp modelId="{CEF29AFB-232E-4325-86ED-019EC3F7EF6C}">
      <dsp:nvSpPr>
        <dsp:cNvPr id="0" name=""/>
        <dsp:cNvSpPr/>
      </dsp:nvSpPr>
      <dsp:spPr>
        <a:xfrm>
          <a:off x="3550715" y="2741402"/>
          <a:ext cx="3835742" cy="2741402"/>
        </a:xfrm>
        <a:prstGeom prst="ellipse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ОДБ.02</a:t>
          </a:r>
          <a:r>
            <a:rPr lang="ru-RU" sz="3300" kern="1200" dirty="0" smtClean="0"/>
            <a:t> Литература</a:t>
          </a:r>
          <a:endParaRPr lang="ru-RU" sz="3300" b="1" kern="1200" dirty="0"/>
        </a:p>
      </dsp:txBody>
      <dsp:txXfrm>
        <a:off x="4112447" y="3426752"/>
        <a:ext cx="2712279" cy="1370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11667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34113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9640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4755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262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7634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6283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77560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66476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9653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0205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66D04-2EC9-4BEA-AF3E-1A56658C0AA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EFA11-8CB4-4372-A83E-574AAF7D5A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508" y="768668"/>
            <a:ext cx="11614067" cy="3633849"/>
          </a:xfrm>
          <a:prstGeom prst="roundRect">
            <a:avLst/>
          </a:prstGeom>
          <a:solidFill>
            <a:schemeClr val="accent1">
              <a:lumMod val="50000"/>
              <a:alpha val="91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0020" y="1038572"/>
            <a:ext cx="11179041" cy="3094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методики </a:t>
            </a: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преподавания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общеобразовательных дисциплин</a:t>
            </a:r>
            <a:b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«Русский язык» и «Литература» </a:t>
            </a:r>
            <a:b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учётом профессиональной направленности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основных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образовательных программ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профессионального образования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ГБПОУ </a:t>
            </a:r>
            <a:r>
              <a:rPr lang="ru-RU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КК «Камчатский медицинский колледж»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92141" y="4659086"/>
            <a:ext cx="6380132" cy="1811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C00000"/>
                </a:solidFill>
              </a:rPr>
              <a:t>Докладчики:</a:t>
            </a:r>
          </a:p>
          <a:p>
            <a:endParaRPr lang="ru-RU" sz="2000" b="1" dirty="0">
              <a:solidFill>
                <a:srgbClr val="019BA9"/>
              </a:solidFill>
            </a:endParaRPr>
          </a:p>
          <a:p>
            <a:r>
              <a:rPr lang="ru-RU" sz="1900" b="1" dirty="0">
                <a:solidFill>
                  <a:schemeClr val="accent5">
                    <a:lumMod val="50000"/>
                  </a:schemeClr>
                </a:solidFill>
              </a:rPr>
              <a:t>Гагарина Екатерина Сергеевна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</a:rPr>
              <a:t>, преподаватель, председатель ЦМК общеобразовательных дисциплин</a:t>
            </a:r>
          </a:p>
          <a:p>
            <a:r>
              <a:rPr lang="ru-RU" sz="1900" b="1" dirty="0" err="1">
                <a:solidFill>
                  <a:schemeClr val="accent5">
                    <a:lumMod val="50000"/>
                  </a:schemeClr>
                </a:solidFill>
              </a:rPr>
              <a:t>Каташевич</a:t>
            </a:r>
            <a:r>
              <a:rPr lang="ru-RU" sz="1900" b="1" dirty="0">
                <a:solidFill>
                  <a:schemeClr val="accent5">
                    <a:lumMod val="50000"/>
                  </a:schemeClr>
                </a:solidFill>
              </a:rPr>
              <a:t> Людмила Валерьевна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</a:rPr>
              <a:t>, старший </a:t>
            </a: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</a:rPr>
              <a:t>методист</a:t>
            </a:r>
            <a:endParaRPr lang="ru-RU" sz="19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62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76986"/>
              </p:ext>
            </p:extLst>
          </p:nvPr>
        </p:nvGraphicFramePr>
        <p:xfrm>
          <a:off x="95250" y="171452"/>
          <a:ext cx="11944351" cy="6525127"/>
        </p:xfrm>
        <a:graphic>
          <a:graphicData uri="http://schemas.openxmlformats.org/drawingml/2006/table">
            <a:tbl>
              <a:tblPr firstRow="1" firstCol="1" bandRow="1">
                <a:solidFill>
                  <a:srgbClr val="FFFFFF"/>
                </a:solidFill>
                <a:tableStyleId>{2D5ABB26-0587-4C30-8999-92F81FD0307C}</a:tableStyleId>
              </a:tblPr>
              <a:tblGrid>
                <a:gridCol w="30612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1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563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53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85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Русский язык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Анатомия и физиология человека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МДК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02.01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 Сестринский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уход при различных заболеваниях и состояниях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 курс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 курс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3 курс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3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Тема 2.2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359410" indent="-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 Научный стиль речи: признаки, сфера использования, жанры. Реферат. </a:t>
                      </a:r>
                      <a:endParaRPr lang="ru-RU" sz="1050" b="0" dirty="0">
                        <a:effectLst/>
                      </a:endParaRPr>
                    </a:p>
                    <a:p>
                      <a:pPr marL="359410" indent="-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Разговорный стиль речи: признаки, сфера использования.</a:t>
                      </a:r>
                      <a:endParaRPr lang="ru-RU" sz="105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Раздел 6. </a:t>
                      </a:r>
                      <a:endParaRPr lang="ru-RU" sz="12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Процесс </a:t>
                      </a:r>
                      <a:r>
                        <a:rPr lang="ru-RU" sz="1200" dirty="0">
                          <a:effectLst/>
                        </a:rPr>
                        <a:t>защиты организма от воздействий </a:t>
                      </a:r>
                      <a:endParaRPr lang="ru-RU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внешней и внутренней среды.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ПСУ в педиатрии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Тема 12. </a:t>
                      </a:r>
                      <a:r>
                        <a:rPr lang="ru-RU" sz="1200" dirty="0">
                          <a:effectLst/>
                        </a:rPr>
                        <a:t>Сестринский процесс при инфекционных заболеваниях.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ПСУ при инфекционных заболеваниях.</a:t>
                      </a:r>
                      <a:endParaRPr lang="ru-RU" sz="105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Тема 3</a:t>
                      </a:r>
                      <a:r>
                        <a:rPr lang="ru-RU" sz="1200" dirty="0">
                          <a:effectLst/>
                        </a:rPr>
                        <a:t>. Основы эпидемиологии инфекционных болезней. Иммунитет.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40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2 ч.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 </a:t>
                      </a:r>
                      <a:r>
                        <a:rPr lang="ru-RU" sz="1200" b="1" dirty="0" smtClean="0">
                          <a:effectLst/>
                        </a:rPr>
                        <a:t>часов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 </a:t>
                      </a:r>
                      <a:r>
                        <a:rPr lang="ru-RU" sz="1200" b="0" dirty="0">
                          <a:effectLst/>
                        </a:rPr>
                        <a:t>(2 ч. лекции, 2 ч практики, 4 ч</a:t>
                      </a:r>
                      <a:r>
                        <a:rPr lang="ru-RU" sz="1200" b="1" dirty="0">
                          <a:effectLst/>
                        </a:rPr>
                        <a:t>. </a:t>
                      </a:r>
                      <a:r>
                        <a:rPr lang="ru-RU" sz="1200" dirty="0">
                          <a:effectLst/>
                        </a:rPr>
                        <a:t>Самостоятельная внеаудиторная работа обучающихся)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78 ч. </a:t>
                      </a: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0" dirty="0" smtClean="0">
                          <a:effectLst/>
                        </a:rPr>
                        <a:t>(</a:t>
                      </a:r>
                      <a:r>
                        <a:rPr lang="ru-RU" sz="1200" b="0" dirty="0">
                          <a:effectLst/>
                        </a:rPr>
                        <a:t>16 ч. лекции, 32 ч. Практические занятия, 20 ч. </a:t>
                      </a:r>
                      <a:r>
                        <a:rPr lang="ru-RU" sz="1200" dirty="0">
                          <a:effectLst/>
                        </a:rPr>
                        <a:t>Самостоятельная внеаудиторная работа обучающихся)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4 ч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>
                          <a:effectLst/>
                        </a:rPr>
                        <a:t>2 ч. лекции, 2 ч. Самостоятельная внеаудиторная работа обучающихся)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5809">
                <a:tc>
                  <a:txBody>
                    <a:bodyPr/>
                    <a:lstStyle/>
                    <a:p>
                      <a:pPr marL="82550" indent="0">
                        <a:buFont typeface="+mj-lt"/>
                        <a:buNone/>
                      </a:pPr>
                      <a:r>
                        <a:rPr lang="ru-RU" sz="1200" b="1" kern="1200" dirty="0" smtClean="0">
                          <a:effectLst/>
                        </a:rPr>
                        <a:t>Индивидуальная работа:</a:t>
                      </a:r>
                    </a:p>
                    <a:p>
                      <a:pPr marL="228600" lvl="0" indent="-14605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effectLst/>
                        </a:rPr>
                        <a:t>Прочитайте текст и ответьте на вопрос:</a:t>
                      </a:r>
                    </a:p>
                    <a:p>
                      <a:pPr marL="228600" indent="-14605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effectLst/>
                        </a:rPr>
                        <a:t>К какому функциональному стилю речи относится данный текст? Обоснуйте свой ответ.</a:t>
                      </a:r>
                    </a:p>
                    <a:p>
                      <a:pPr marL="82550" lvl="0" indent="0">
                        <a:buClr>
                          <a:srgbClr val="C00000"/>
                        </a:buClr>
                        <a:buFont typeface="+mj-lt"/>
                        <a:buNone/>
                      </a:pPr>
                      <a:r>
                        <a:rPr lang="ru-RU" sz="1200" b="1" kern="1200" dirty="0" smtClean="0">
                          <a:effectLst/>
                        </a:rPr>
                        <a:t>Совместная работа:</a:t>
                      </a:r>
                    </a:p>
                    <a:p>
                      <a:pPr marL="228600" lvl="0" indent="-14605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effectLst/>
                        </a:rPr>
                        <a:t>Объясните расстановку знаков препинания в тексте. </a:t>
                      </a:r>
                    </a:p>
                    <a:p>
                      <a:pPr marL="228600" lvl="0" indent="-14605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effectLst/>
                        </a:rPr>
                        <a:t>Выполните обозначенные цифрами языковые разборы.</a:t>
                      </a:r>
                    </a:p>
                    <a:p>
                      <a:pPr marL="228600" lvl="0" indent="-14605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effectLst/>
                        </a:rPr>
                        <a:t>Выпишите в тетрадь слова-термины. Найдите в толковом словаре их лексическое значение.</a:t>
                      </a:r>
                    </a:p>
                    <a:p>
                      <a:pPr marL="82550" indent="0">
                        <a:buClr>
                          <a:srgbClr val="C00000"/>
                        </a:buClr>
                        <a:buFont typeface="+mj-lt"/>
                        <a:buNone/>
                      </a:pPr>
                      <a:r>
                        <a:rPr lang="ru-RU" sz="12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малых группах:</a:t>
                      </a:r>
                    </a:p>
                    <a:p>
                      <a:pPr marL="228600" lvl="0" indent="-14605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effectLst/>
                        </a:rPr>
                        <a:t>Составьте макет памятки для родителей о заболевании и профилактике полиомиелита. </a:t>
                      </a:r>
                    </a:p>
                    <a:p>
                      <a:pPr marL="228600" lvl="0" indent="-14605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dirty="0" smtClean="0">
                          <a:effectLst/>
                        </a:rPr>
                        <a:t>Представьте итоговую работу аудитории.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Самостоятельная </a:t>
                      </a:r>
                      <a:r>
                        <a:rPr lang="ru-RU" sz="1200" b="1" dirty="0" smtClean="0">
                          <a:effectLst/>
                        </a:rPr>
                        <a:t>внеаудиторная </a:t>
                      </a:r>
                      <a:r>
                        <a:rPr lang="ru-RU" sz="1200" b="1" dirty="0">
                          <a:effectLst/>
                        </a:rPr>
                        <a:t>работа </a:t>
                      </a:r>
                      <a:r>
                        <a:rPr lang="ru-RU" sz="1200" b="1" dirty="0" smtClean="0">
                          <a:effectLst/>
                        </a:rPr>
                        <a:t>обучающихся: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</a:endParaRPr>
                    </a:p>
                    <a:p>
                      <a:pPr marL="228600" indent="-1460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Работа </a:t>
                      </a:r>
                      <a:r>
                        <a:rPr lang="ru-RU" sz="1200" dirty="0">
                          <a:effectLst/>
                        </a:rPr>
                        <a:t>со словарем.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Выполнение </a:t>
                      </a:r>
                      <a:r>
                        <a:rPr lang="ru-RU" sz="1200" dirty="0">
                          <a:effectLst/>
                        </a:rPr>
                        <a:t>заданий в «Рабочей тетради».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Разработка </a:t>
                      </a:r>
                      <a:r>
                        <a:rPr lang="ru-RU" sz="1200" dirty="0">
                          <a:effectLst/>
                        </a:rPr>
                        <a:t>мультимедийной </a:t>
                      </a:r>
                      <a:r>
                        <a:rPr lang="ru-RU" sz="1200" dirty="0" smtClean="0">
                          <a:effectLst/>
                        </a:rPr>
                        <a:t>презентации.</a:t>
                      </a:r>
                    </a:p>
                    <a:p>
                      <a:pPr marL="228600" indent="-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Написание </a:t>
                      </a:r>
                      <a:r>
                        <a:rPr lang="ru-RU" sz="1200" dirty="0">
                          <a:effectLst/>
                        </a:rPr>
                        <a:t>рефератов, докладов.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</a:rPr>
                        <a:t>Самостоятельная</a:t>
                      </a:r>
                      <a:r>
                        <a:rPr lang="ru-RU" sz="1200" b="1" baseline="0" dirty="0" smtClean="0"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effectLst/>
                        </a:rPr>
                        <a:t>внеаудиторная  работа обучающихся:</a:t>
                      </a:r>
                    </a:p>
                    <a:p>
                      <a:pPr marL="228600" indent="-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228600" indent="-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Работа </a:t>
                      </a:r>
                      <a:r>
                        <a:rPr lang="ru-RU" sz="1200" dirty="0">
                          <a:effectLst/>
                        </a:rPr>
                        <a:t>с конспектом лекций.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Изучение </a:t>
                      </a:r>
                      <a:r>
                        <a:rPr lang="ru-RU" sz="1200" dirty="0">
                          <a:effectLst/>
                        </a:rPr>
                        <a:t>нормативных документов.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ru-RU" sz="1200" dirty="0">
                          <a:effectLst/>
                        </a:rPr>
                        <a:t>Составление плана сестринского ухода в зависимости с нарушенными потребностями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Составление </a:t>
                      </a:r>
                      <a:r>
                        <a:rPr lang="ru-RU" sz="1200" dirty="0">
                          <a:effectLst/>
                        </a:rPr>
                        <a:t>планов обучения пациентов и его родителей.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.</a:t>
                      </a:r>
                      <a:r>
                        <a:rPr lang="ru-RU" sz="1200" dirty="0">
                          <a:effectLst/>
                        </a:rPr>
                        <a:t>Составление памяток пациентам.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effectLst/>
                        </a:rPr>
                        <a:t>Составление </a:t>
                      </a:r>
                      <a:r>
                        <a:rPr lang="ru-RU" sz="1200" dirty="0">
                          <a:effectLst/>
                        </a:rPr>
                        <a:t>планов наблюдения за пациентами. </a:t>
                      </a:r>
                      <a:endParaRPr lang="ru-RU" sz="1050" dirty="0">
                        <a:effectLst/>
                      </a:endParaRPr>
                    </a:p>
                    <a:p>
                      <a:pPr marL="228600" indent="-14605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Деловая игра. Педиатрический прием. Школа здоровья, где медсестра рассказывает, что такое иммунизация от полиомиелита, для чего она нужна – какие последствия от </a:t>
                      </a:r>
                      <a:r>
                        <a:rPr lang="ru-RU" sz="1200" dirty="0" smtClean="0">
                          <a:effectLst/>
                        </a:rPr>
                        <a:t>болезни.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Самостоятельная внеаудиторная работа </a:t>
                      </a:r>
                      <a:r>
                        <a:rPr lang="ru-RU" sz="1200" b="1" dirty="0" smtClean="0">
                          <a:effectLst/>
                        </a:rPr>
                        <a:t>обучающихся:</a:t>
                      </a:r>
                    </a:p>
                    <a:p>
                      <a:pPr marL="825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effectLst/>
                      </a:endParaRPr>
                    </a:p>
                    <a:p>
                      <a:pPr marL="274638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/>
                      </a:pPr>
                      <a:r>
                        <a:rPr lang="ru-RU" sz="1200" dirty="0">
                          <a:effectLst/>
                        </a:rPr>
                        <a:t>Работа с учебной литературой.</a:t>
                      </a:r>
                      <a:endParaRPr lang="ru-RU" sz="1050" dirty="0">
                        <a:effectLst/>
                      </a:endParaRPr>
                    </a:p>
                    <a:p>
                      <a:pPr marL="274638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/>
                      </a:pPr>
                      <a:r>
                        <a:rPr lang="ru-RU" sz="1200" dirty="0">
                          <a:effectLst/>
                        </a:rPr>
                        <a:t>Работа с конспектами лекций.</a:t>
                      </a:r>
                      <a:endParaRPr lang="ru-RU" sz="1050" dirty="0">
                        <a:effectLst/>
                      </a:endParaRPr>
                    </a:p>
                    <a:p>
                      <a:pPr marL="274638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/>
                      </a:pPr>
                      <a:r>
                        <a:rPr lang="ru-RU" sz="1200" dirty="0">
                          <a:effectLst/>
                        </a:rPr>
                        <a:t>Составление словаря основных терминов.</a:t>
                      </a:r>
                      <a:endParaRPr lang="ru-RU" sz="1050" dirty="0">
                        <a:effectLst/>
                      </a:endParaRPr>
                    </a:p>
                    <a:p>
                      <a:pPr marL="274638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/>
                      </a:pPr>
                      <a:r>
                        <a:rPr lang="ru-RU" sz="1200" dirty="0">
                          <a:effectLst/>
                        </a:rPr>
                        <a:t>Изготовление буклета</a:t>
                      </a:r>
                      <a:endParaRPr lang="ru-RU" sz="1050" dirty="0">
                        <a:effectLst/>
                      </a:endParaRPr>
                    </a:p>
                    <a:p>
                      <a:pPr marL="274638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/>
                      </a:pPr>
                      <a:r>
                        <a:rPr lang="ru-RU" sz="1200" dirty="0">
                          <a:effectLst/>
                        </a:rPr>
                        <a:t>Деловая игра. Педиатрический прием. Школа здоровья, где медсестра рассказывает, что такое иммунизация от полиомиелита, для чего она нужна – какие последствия от </a:t>
                      </a:r>
                      <a:r>
                        <a:rPr lang="ru-RU" sz="1200" dirty="0" smtClean="0">
                          <a:effectLst/>
                        </a:rPr>
                        <a:t>болезни.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6876" y="130629"/>
            <a:ext cx="3051960" cy="617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Компьютерная мышь Указатель Наведите курсор и выберите Курсор, Компьютерная  мышь, угол, электроника png | PNGEg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98" l="5111" r="90000">
                        <a14:foregroundMark x1="36333" y1="15408" x2="47444" y2="15408"/>
                        <a14:foregroundMark x1="24111" y1="6020" x2="32444" y2="38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14345" flipH="1">
            <a:off x="2774619" y="497605"/>
            <a:ext cx="415924" cy="45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hlinkClick r:id="rId4" action="ppaction://hlinksldjump"/>
          </p:cNvPr>
          <p:cNvSpPr/>
          <p:nvPr/>
        </p:nvSpPr>
        <p:spPr>
          <a:xfrm>
            <a:off x="106876" y="154379"/>
            <a:ext cx="11982203" cy="617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976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713649" y="99156"/>
            <a:ext cx="8641329" cy="998496"/>
            <a:chOff x="1745576" y="363028"/>
            <a:chExt cx="8641329" cy="99849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745576" y="363028"/>
              <a:ext cx="8641329" cy="998496"/>
            </a:xfrm>
            <a:prstGeom prst="roundRect">
              <a:avLst/>
            </a:prstGeom>
            <a:solidFill>
              <a:schemeClr val="accent1">
                <a:lumMod val="50000"/>
                <a:alpha val="91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865526" y="456504"/>
              <a:ext cx="8401427" cy="811544"/>
            </a:xfrm>
            <a:prstGeom prst="roundRect">
              <a:avLst/>
            </a:prstGeom>
            <a:solidFill>
              <a:schemeClr val="bg1">
                <a:lumMod val="95000"/>
                <a:alpha val="88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Интеграция</a:t>
              </a:r>
              <a:endPara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17792385"/>
              </p:ext>
            </p:extLst>
          </p:nvPr>
        </p:nvGraphicFramePr>
        <p:xfrm>
          <a:off x="747285" y="1087086"/>
          <a:ext cx="10937174" cy="5482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408814" y="3116096"/>
            <a:ext cx="1424785" cy="1424785"/>
            <a:chOff x="596802" y="1946385"/>
            <a:chExt cx="1424785" cy="142478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Овал 16"/>
            <p:cNvSpPr/>
            <p:nvPr/>
          </p:nvSpPr>
          <p:spPr>
            <a:xfrm>
              <a:off x="596802" y="1946385"/>
              <a:ext cx="1424785" cy="1424785"/>
            </a:xfrm>
            <a:prstGeom prst="ellipse">
              <a:avLst/>
            </a:prstGeom>
            <a:ln>
              <a:noFill/>
            </a:ln>
            <a:sp3d>
              <a:bevelT w="139700" prst="cross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Овал 4"/>
            <p:cNvSpPr/>
            <p:nvPr/>
          </p:nvSpPr>
          <p:spPr>
            <a:xfrm>
              <a:off x="805456" y="2155041"/>
              <a:ext cx="1007475" cy="1007475"/>
            </a:xfrm>
            <a:prstGeom prst="rect">
              <a:avLst/>
            </a:prstGeom>
            <a:ln>
              <a:noFill/>
            </a:ln>
            <a:sp3d>
              <a:bevelT w="139700" prst="cross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ФГОС СОО</a:t>
              </a:r>
              <a:endParaRPr lang="ru-RU" sz="3100" kern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0468329" y="3116097"/>
            <a:ext cx="1424785" cy="1424785"/>
            <a:chOff x="6389060" y="1755587"/>
            <a:chExt cx="1424785" cy="142478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Овал 23"/>
            <p:cNvSpPr/>
            <p:nvPr/>
          </p:nvSpPr>
          <p:spPr>
            <a:xfrm>
              <a:off x="6389060" y="1755587"/>
              <a:ext cx="1424785" cy="142478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6597715" y="1964242"/>
              <a:ext cx="1007475" cy="10074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ФГОС СПО</a:t>
              </a:r>
              <a:endParaRPr lang="ru-RU" sz="3100" kern="1200" dirty="0"/>
            </a:p>
          </p:txBody>
        </p:sp>
      </p:grpSp>
      <p:cxnSp>
        <p:nvCxnSpPr>
          <p:cNvPr id="26" name="Прямая со стрелкой 25"/>
          <p:cNvCxnSpPr/>
          <p:nvPr/>
        </p:nvCxnSpPr>
        <p:spPr>
          <a:xfrm flipV="1">
            <a:off x="1833599" y="3828488"/>
            <a:ext cx="767097" cy="4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9761517" y="3833124"/>
            <a:ext cx="706814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531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914795"/>
              </p:ext>
            </p:extLst>
          </p:nvPr>
        </p:nvGraphicFramePr>
        <p:xfrm>
          <a:off x="95001" y="101282"/>
          <a:ext cx="11982205" cy="6634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35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43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9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070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ОДБ.02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  <a:endParaRPr lang="ru-RU" sz="14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89" marR="233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ПМ.04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Выполнение работ по профессии младшая медицинская сестра по уходу за </a:t>
                      </a:r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больными</a:t>
                      </a:r>
                      <a:endParaRPr lang="ru-RU" sz="14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89" marR="233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МДК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02.01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Сестринский уход при различных заболеваниях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состояниях</a:t>
                      </a:r>
                      <a:endParaRPr lang="ru-RU" sz="1400" b="0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89" marR="233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3060">
                <a:tc>
                  <a:txBody>
                    <a:bodyPr/>
                    <a:lstStyle/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</a:t>
                      </a: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Понимать сущность и социальную значимость своей будущей профессии, проявлять к ней устойчивый интерес.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2.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собственную деятельность, выбирать типовые методы и способы выполнения профессиональных задач, оценивать их выполнение и качество.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3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Принимать решения в стандартных и нестандартных ситуация и нести за них ответственность.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4.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5.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информационно-коммуникационные технологии в профессиональной деятельности.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6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Работать в коллективе и команде, эффективно общаться с коллегами, руководством, потребителями.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7.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Брать на себя ответственность за работу членов команды (подчиненных), за результат выполнения заданий.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8.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 определять задачи профессионального и личностного развития, заниматься самообразование, осознанно планировать и осуществлять повышение квалификации.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9.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Ориентироваться в условиях смены технологий в профессиональной деятельности.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10.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Бережно относится к историческому наследию и культурным традициям народа, уважать социальные, культурные и религиозные различия.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11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Быть готовым брать на себя нравственные обязательства по отношению к природе, обществу и человеку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89" marR="23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ПК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2.1.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Представлять информацию в понятном для пациента виде, объяснять ему суть вмешательств.</a:t>
                      </a: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ПК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2.5.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Соблюдать правила использования аппаратуры, оборудования и изделий медицинского назначения в ходе лечебно-диагностического процесса.</a:t>
                      </a: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ПК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2.6.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Вести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утвержденную медицинскую документацию.</a:t>
                      </a: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ПК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2.8.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Оказывать паллиативную помощь.</a:t>
                      </a:r>
                    </a:p>
                    <a:p>
                      <a:pPr marL="273050" marR="0" indent="-1905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4.2. 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Проводить несложные медицинские манипуляции 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4.5. 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Соблюдение правила медицинской этики 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4.6. 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Оказывать простые медицинские услуги 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4.7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Решать проблемы пациента посредством сестринского ухода 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4.8. 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Проводить обучение пациента </a:t>
                      </a:r>
                      <a:r>
                        <a:rPr lang="ru-RU" sz="12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самоуходу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3389" marR="23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</a:t>
                      </a: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2.1. 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Представлять информацию в понятном для пациента виде, объяснять ему суть вмешательств.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2.2. 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лечебно-диагностические вмешательства, взаимодействуя с участниками лечебного процесса.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2.3.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Сотрудничать с взаимодействующими организациями и службами.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2.4.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Применять медикаментозные средства в соответствии </a:t>
                      </a:r>
                      <a:b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правилами их использования.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2.5. 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Соблюдать правила использования аппаратуры, оборудования и изделий медицинского назначения в ходе лечебно-диагностического процесса.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2.6.</a:t>
                      </a: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Вести утвержденную медицинскую документацию.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3389" marR="23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797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545183"/>
              </p:ext>
            </p:extLst>
          </p:nvPr>
        </p:nvGraphicFramePr>
        <p:xfrm>
          <a:off x="154380" y="178129"/>
          <a:ext cx="11899076" cy="6541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2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7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99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4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Литература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МДК.04.01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 Теория и практика сестринского дела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ПМ.02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Участие в лечебно-диагностическом 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реабилитационном процессах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0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курс</a:t>
                      </a: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курс</a:t>
                      </a: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3-4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курс</a:t>
                      </a: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9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Тема 11.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«Творчество И.А. Гончарова. Общая характеристика романа «Обломов»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Темы</a:t>
                      </a:r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effectLst/>
                        </a:rPr>
                        <a:t> 1.8 -1.12 Сестринское обследование:</a:t>
                      </a: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субъективное и объективное  сестринское обследование ;</a:t>
                      </a: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постановка сестринских проблем;</a:t>
                      </a: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целей сестринского ухода, планирование;</a:t>
                      </a:r>
                    </a:p>
                    <a:p>
                      <a:pPr marL="273050" indent="-1905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Arial" pitchFamily="34" charset="0"/>
                        <a:buChar char="•"/>
                      </a:pP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сестринских вмешательств, оценка результатов и коррекция ухода.</a:t>
                      </a:r>
                      <a:endParaRPr lang="ru-RU" sz="1200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МДК, включающие дисциплины: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терапии.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педиатрии.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хирургии.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при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инфекционных заболеваниях.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акушерстве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и гинекологии.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офтальмологии.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отоларингологии.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</a:t>
                      </a:r>
                      <a:r>
                        <a:rPr lang="ru-RU" sz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дерматовенерологии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психиатрии с курсом наркологии.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во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фтизиатрии.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невропатологии.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Проведение сестринского ухода в гериатрии.</a:t>
                      </a:r>
                    </a:p>
                    <a:p>
                      <a:pPr marL="358775" indent="-276225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Основы реабилитации. 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5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2 ч.</a:t>
                      </a:r>
                      <a:endParaRPr lang="ru-RU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70 ч.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(10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ч.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лекций, 24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практические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занятия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36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 Учебная практика)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1611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ч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(1107 ч. На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лекции и практические занятия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504 ч. Производственная практика)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5747"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C00000"/>
                        </a:buClr>
                        <a:buFont typeface="+mj-lt"/>
                        <a:buNone/>
                      </a:pPr>
                      <a:r>
                        <a:rPr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обучения:</a:t>
                      </a:r>
                    </a:p>
                    <a:p>
                      <a:pPr marL="0" indent="0" algn="l">
                        <a:buClr>
                          <a:srgbClr val="C00000"/>
                        </a:buClr>
                        <a:buFont typeface="+mj-lt"/>
                        <a:buNone/>
                      </a:pPr>
                      <a:endParaRPr lang="ru-RU" sz="12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146050" algn="l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«Перевернутый класс»  – подготовительный этап к проведению аудиторного</a:t>
                      </a:r>
                      <a:r>
                        <a:rPr lang="ru-RU" sz="12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занятия;</a:t>
                      </a:r>
                    </a:p>
                    <a:p>
                      <a:pPr marL="228600" indent="-146050" algn="l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Системно -</a:t>
                      </a:r>
                      <a:r>
                        <a:rPr lang="ru-RU" sz="1200" b="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деятельностный</a:t>
                      </a:r>
                      <a:r>
                        <a:rPr lang="ru-RU" sz="12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подход.</a:t>
                      </a:r>
                      <a:endParaRPr lang="ru-RU" sz="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практика</a:t>
                      </a:r>
                    </a:p>
                    <a:p>
                      <a:r>
                        <a:rPr lang="ru-RU" sz="12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Виды работ:</a:t>
                      </a:r>
                    </a:p>
                    <a:p>
                      <a:pPr marL="273050" indent="-19050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Общение с пациентом и его окружением в процессе профессиональной деятельности.</a:t>
                      </a:r>
                    </a:p>
                    <a:p>
                      <a:pPr marL="273050" indent="-19050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Курация</a:t>
                      </a: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пациента и ведение документации к сестринскому процессу.</a:t>
                      </a:r>
                    </a:p>
                    <a:p>
                      <a:pPr marL="273050" indent="-190500"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осмотр пациента.</a:t>
                      </a: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8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Работа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 конспектом лекций.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58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Изучение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нормативных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документов</a:t>
                      </a:r>
                      <a:r>
                        <a:rPr lang="ru-RU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- диеты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58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Составление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плана сестринского ухода в зависимости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от нарушенных потребностей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58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Составление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планов обучения пациентов и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его окружения.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58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Составление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памяток пациентам.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58775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Составление 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планов наблюдения за пациентами. 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358775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AutoNum type="arabicPeriod"/>
                      </a:pP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Деловая игра.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Терапевтический прием</a:t>
                      </a:r>
                      <a:r>
                        <a:rPr lang="ru-RU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 Школа здоровья, где медсестра рассказывает, </a:t>
                      </a:r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 правильном питании с учётом различных профилей заболевания.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871" marR="3287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" name="Picture 2" descr="Компьютерная мышь Указатель Наведите курсор и выберите Курсор, Компьютерная  мышь, угол, электроника png | PNGEg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898" l="5111" r="90000">
                        <a14:foregroundMark x1="36333" y1="15408" x2="47444" y2="15408"/>
                        <a14:foregroundMark x1="24111" y1="6020" x2="32444" y2="38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14345" flipH="1">
            <a:off x="2572739" y="556377"/>
            <a:ext cx="415924" cy="45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131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713649" y="99156"/>
            <a:ext cx="8641329" cy="684615"/>
            <a:chOff x="1745576" y="363028"/>
            <a:chExt cx="8641329" cy="99849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745576" y="363028"/>
              <a:ext cx="8641329" cy="998496"/>
            </a:xfrm>
            <a:prstGeom prst="roundRect">
              <a:avLst/>
            </a:prstGeom>
            <a:solidFill>
              <a:schemeClr val="accent1">
                <a:lumMod val="50000"/>
                <a:alpha val="91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865526" y="456504"/>
              <a:ext cx="8401427" cy="811544"/>
            </a:xfrm>
            <a:prstGeom prst="roundRect">
              <a:avLst/>
            </a:prstGeom>
            <a:solidFill>
              <a:schemeClr val="bg1">
                <a:lumMod val="95000"/>
                <a:alpha val="88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Работа на занятии</a:t>
              </a:r>
              <a:endPara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344384" y="863954"/>
            <a:ext cx="11649694" cy="53824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8255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ru-RU" dirty="0">
                <a:solidFill>
                  <a:srgbClr val="002060"/>
                </a:solidFill>
              </a:rPr>
              <a:t>ЗАДАНИЕ: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Найдите </a:t>
            </a:r>
            <a:r>
              <a:rPr lang="ru-RU" dirty="0">
                <a:solidFill>
                  <a:srgbClr val="002060"/>
                </a:solidFill>
              </a:rPr>
              <a:t>главы, в которых идет описание образа жизни Ильи Ильича Обломова. 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 Найдите в этих главах пищевой рацион персонажа и выпишите его в </a:t>
            </a:r>
            <a:r>
              <a:rPr lang="ru-RU" dirty="0" smtClean="0">
                <a:solidFill>
                  <a:srgbClr val="002060"/>
                </a:solidFill>
              </a:rPr>
              <a:t>тетрадь.</a:t>
            </a:r>
            <a:endParaRPr lang="ru-RU" dirty="0">
              <a:solidFill>
                <a:srgbClr val="002060"/>
              </a:solidFill>
            </a:endParaRP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Обратитесь к тексту Ч.1, гл. 9 «Сон Обломова» и подготовьте сообщение о культуре питания в семье главного героя. </a:t>
            </a:r>
            <a:endParaRPr lang="ru-RU" dirty="0" smtClean="0">
              <a:solidFill>
                <a:srgbClr val="002060"/>
              </a:solidFill>
            </a:endParaRP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Беседа </a:t>
            </a:r>
            <a:r>
              <a:rPr lang="ru-RU" dirty="0">
                <a:solidFill>
                  <a:srgbClr val="002060"/>
                </a:solidFill>
              </a:rPr>
              <a:t>о влиянии питания на состояние здоровья: Каким образом описанные в романе пищевые привычки могут отразиться на состоянии здоровья человека? 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Есть ли в романе строки, подтверждающие ваше мнение? 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В рамках какого литературного направления создано это произведение? Обоснуйте свой </a:t>
            </a:r>
            <a:r>
              <a:rPr lang="ru-RU" dirty="0" smtClean="0">
                <a:solidFill>
                  <a:srgbClr val="002060"/>
                </a:solidFill>
              </a:rPr>
              <a:t>ответ.</a:t>
            </a:r>
          </a:p>
          <a:p>
            <a:pPr marL="8255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ru-RU" dirty="0" smtClean="0">
                <a:solidFill>
                  <a:srgbClr val="002060"/>
                </a:solidFill>
              </a:rPr>
              <a:t>САМОСТОЯТЕЛЬНАЯ ВНЕАУДИТОРНАЯ РАБОТА: </a:t>
            </a:r>
          </a:p>
          <a:p>
            <a:pPr marL="368300" indent="-28575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Используя </a:t>
            </a:r>
            <a:r>
              <a:rPr lang="ru-RU" dirty="0">
                <a:solidFill>
                  <a:srgbClr val="002060"/>
                </a:solidFill>
              </a:rPr>
              <a:t>шкалу времени, опишите стадии онтогенеза Ильи Ильича Обломова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3556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</a:pPr>
            <a:r>
              <a:rPr lang="ru-RU" dirty="0">
                <a:solidFill>
                  <a:srgbClr val="002060"/>
                </a:solidFill>
              </a:rPr>
              <a:t>* задание повышенной сложности : в письменном виде подготовить рекомендации по ведению здорового образа жизни для главного </a:t>
            </a:r>
            <a:r>
              <a:rPr lang="ru-RU" dirty="0" smtClean="0">
                <a:solidFill>
                  <a:srgbClr val="002060"/>
                </a:solidFill>
              </a:rPr>
              <a:t>героя.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1482270" y="6409701"/>
            <a:ext cx="4291283" cy="353294"/>
          </a:xfrm>
          <a:prstGeom prst="actionButtonBlank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Сестринская история болезни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Управляющая кнопка: настраиваемая 8">
            <a:hlinkClick r:id="rId2" action="ppaction://hlinksldjump" highlightClick="1"/>
          </p:cNvPr>
          <p:cNvSpPr/>
          <p:nvPr/>
        </p:nvSpPr>
        <p:spPr>
          <a:xfrm>
            <a:off x="6319319" y="6427512"/>
            <a:ext cx="4291283" cy="353294"/>
          </a:xfrm>
          <a:prstGeom prst="actionButtonBlank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Инфографика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11471564" y="6277589"/>
            <a:ext cx="581891" cy="516575"/>
          </a:xfrm>
          <a:prstGeom prst="actionButtonHome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84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042" y="100781"/>
            <a:ext cx="9541122" cy="658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034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35" y="184953"/>
            <a:ext cx="9839196" cy="6572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0046525" y="6305797"/>
            <a:ext cx="2056576" cy="451262"/>
          </a:xfrm>
          <a:prstGeom prst="actionButtonBlank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Задания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27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2508" y="768668"/>
            <a:ext cx="11614067" cy="3633849"/>
          </a:xfrm>
          <a:prstGeom prst="roundRect">
            <a:avLst/>
          </a:prstGeom>
          <a:solidFill>
            <a:schemeClr val="accent1">
              <a:lumMod val="50000"/>
              <a:alpha val="91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0020" y="1038572"/>
            <a:ext cx="11179041" cy="3094039"/>
          </a:xfrm>
          <a:prstGeom prst="round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методики </a:t>
            </a: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преподавания</a:t>
            </a: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общеобразовательных дисциплин</a:t>
            </a:r>
            <a:b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«Русский язык» и «Литература» </a:t>
            </a:r>
            <a:b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учётом профессиональной направленности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основных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образовательных программ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2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профессионального образования </a:t>
            </a:r>
            <a:endParaRPr lang="ru-RU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ГБПОУ </a:t>
            </a:r>
            <a:r>
              <a:rPr lang="ru-RU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КК «Камчатский медицинский колледж»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92141" y="4659086"/>
            <a:ext cx="6380132" cy="1811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C00000"/>
                </a:solidFill>
              </a:rPr>
              <a:t>Докладчики:</a:t>
            </a:r>
          </a:p>
          <a:p>
            <a:endParaRPr lang="ru-RU" sz="2000" b="1" dirty="0">
              <a:solidFill>
                <a:srgbClr val="019BA9"/>
              </a:solidFill>
            </a:endParaRPr>
          </a:p>
          <a:p>
            <a:r>
              <a:rPr lang="ru-RU" sz="1900" b="1" dirty="0">
                <a:solidFill>
                  <a:schemeClr val="accent5">
                    <a:lumMod val="50000"/>
                  </a:schemeClr>
                </a:solidFill>
              </a:rPr>
              <a:t>Гагарина Екатерина Сергеевна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</a:rPr>
              <a:t>, преподаватель, председатель ЦМК общеобразовательных дисциплин</a:t>
            </a:r>
          </a:p>
          <a:p>
            <a:r>
              <a:rPr lang="ru-RU" sz="1900" b="1" dirty="0" err="1">
                <a:solidFill>
                  <a:schemeClr val="accent5">
                    <a:lumMod val="50000"/>
                  </a:schemeClr>
                </a:solidFill>
              </a:rPr>
              <a:t>Каташевич</a:t>
            </a:r>
            <a:r>
              <a:rPr lang="ru-RU" sz="1900" b="1" dirty="0">
                <a:solidFill>
                  <a:schemeClr val="accent5">
                    <a:lumMod val="50000"/>
                  </a:schemeClr>
                </a:solidFill>
              </a:rPr>
              <a:t> Людмила Валерьевна</a:t>
            </a:r>
            <a:r>
              <a:rPr lang="ru-RU" sz="1900" dirty="0">
                <a:solidFill>
                  <a:schemeClr val="accent5">
                    <a:lumMod val="50000"/>
                  </a:schemeClr>
                </a:solidFill>
              </a:rPr>
              <a:t>, старший </a:t>
            </a:r>
            <a:r>
              <a:rPr lang="ru-RU" sz="1900" dirty="0" smtClean="0">
                <a:solidFill>
                  <a:schemeClr val="accent5">
                    <a:lumMod val="50000"/>
                  </a:schemeClr>
                </a:solidFill>
              </a:rPr>
              <a:t>методист</a:t>
            </a:r>
            <a:endParaRPr lang="ru-RU" sz="19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5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86889" y="1943414"/>
            <a:ext cx="11198430" cy="33302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/>
              <a:t>– </a:t>
            </a:r>
            <a:r>
              <a:rPr lang="ru-RU" sz="2400" b="1" dirty="0">
                <a:solidFill>
                  <a:srgbClr val="002060"/>
                </a:solidFill>
              </a:rPr>
              <a:t>это образовательные результаты, направленные: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на формирование готовности обучающихся к саморазвитию и личностному определению;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на развитие мотивации к обучению и познавательной деятельности;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на осознание российской гражданской идентичности в поликультурном обществе.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713649" y="192632"/>
            <a:ext cx="8641329" cy="998496"/>
            <a:chOff x="1745576" y="363028"/>
            <a:chExt cx="8641329" cy="99849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745576" y="363028"/>
              <a:ext cx="8641329" cy="998496"/>
            </a:xfrm>
            <a:prstGeom prst="roundRect">
              <a:avLst/>
            </a:prstGeom>
            <a:solidFill>
              <a:schemeClr val="accent1">
                <a:lumMod val="50000"/>
                <a:alpha val="91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865526" y="456504"/>
              <a:ext cx="8401427" cy="811544"/>
            </a:xfrm>
            <a:prstGeom prst="roundRect">
              <a:avLst/>
            </a:prstGeom>
            <a:solidFill>
              <a:schemeClr val="bg1">
                <a:lumMod val="95000"/>
                <a:alpha val="88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Личностные результаты</a:t>
              </a:r>
            </a:p>
          </p:txBody>
        </p:sp>
      </p:grp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1833599" y="273132"/>
            <a:ext cx="8401427" cy="824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Компьютерная мышь Указатель Наведите курсор и выберите Курсор, Компьютерная  мышь, угол, электроника png | PNGEg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898" l="5111" r="90000">
                        <a14:foregroundMark x1="36333" y1="15408" x2="47444" y2="15408"/>
                        <a14:foregroundMark x1="24111" y1="6020" x2="32444" y2="38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14345" flipH="1">
            <a:off x="9733559" y="586539"/>
            <a:ext cx="415924" cy="45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605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86889" y="2575605"/>
            <a:ext cx="11198430" cy="12871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– это образовательные результаты, направленные на формирование </a:t>
            </a:r>
            <a:r>
              <a:rPr lang="ru-RU" sz="2400" dirty="0" err="1">
                <a:solidFill>
                  <a:srgbClr val="002060"/>
                </a:solidFill>
              </a:rPr>
              <a:t>межпредметных</a:t>
            </a:r>
            <a:r>
              <a:rPr lang="ru-RU" sz="2400" dirty="0">
                <a:solidFill>
                  <a:srgbClr val="002060"/>
                </a:solidFill>
              </a:rPr>
              <a:t> понятий и универсальных учебных действий.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713649" y="192632"/>
            <a:ext cx="8641329" cy="998496"/>
            <a:chOff x="1745576" y="363028"/>
            <a:chExt cx="8641329" cy="99849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745576" y="363028"/>
              <a:ext cx="8641329" cy="998496"/>
            </a:xfrm>
            <a:prstGeom prst="roundRect">
              <a:avLst/>
            </a:prstGeom>
            <a:solidFill>
              <a:schemeClr val="accent1">
                <a:lumMod val="50000"/>
                <a:alpha val="91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865526" y="456504"/>
              <a:ext cx="8401427" cy="811544"/>
            </a:xfrm>
            <a:prstGeom prst="roundRect">
              <a:avLst/>
            </a:prstGeom>
            <a:solidFill>
              <a:schemeClr val="bg1">
                <a:lumMod val="95000"/>
                <a:alpha val="88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Метапредметные</a:t>
              </a:r>
              <a: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результаты </a:t>
              </a:r>
            </a:p>
          </p:txBody>
        </p:sp>
      </p:grpSp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1833599" y="273132"/>
            <a:ext cx="8401427" cy="824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Компьютерная мышь Указатель Наведите курсор и выберите Курсор, Компьютерная  мышь, угол, электроника png | PNGEg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898" l="5111" r="90000">
                        <a14:foregroundMark x1="36333" y1="15408" x2="47444" y2="15408"/>
                        <a14:foregroundMark x1="24111" y1="6020" x2="32444" y2="38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14345" flipH="1">
            <a:off x="9733559" y="586539"/>
            <a:ext cx="415924" cy="45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46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7506" y="998704"/>
            <a:ext cx="11709071" cy="56344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Национальный </a:t>
            </a:r>
            <a:r>
              <a:rPr lang="ru-RU" b="1" dirty="0">
                <a:solidFill>
                  <a:srgbClr val="002060"/>
                </a:solidFill>
              </a:rPr>
              <a:t>проект "Образование" федерального проекта "Современная школа</a:t>
            </a:r>
            <a:r>
              <a:rPr lang="ru-RU" b="1" dirty="0" smtClean="0">
                <a:solidFill>
                  <a:srgbClr val="002060"/>
                </a:solidFill>
              </a:rPr>
              <a:t>".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Распоряжение Министерства просвещения РФ от 30 апреля 2021 г. N Р-98  </a:t>
            </a:r>
            <a:r>
              <a:rPr lang="ru-RU" dirty="0">
                <a:solidFill>
                  <a:srgbClr val="002060"/>
                </a:solidFill>
              </a:rPr>
              <a:t>"Об утверждении Концепции преподавания общеобразовательных дисциплин с учетом профессиональной направленности программ среднего профессионального образования, реализуемых на базе основного общего </a:t>
            </a:r>
            <a:r>
              <a:rPr lang="ru-RU" dirty="0" smtClean="0">
                <a:solidFill>
                  <a:srgbClr val="002060"/>
                </a:solidFill>
              </a:rPr>
              <a:t>образования«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Распоряжение Министерства просвещения РФ от 25 августа 2021 г. N Р-198 </a:t>
            </a:r>
            <a:r>
              <a:rPr lang="ru-RU" dirty="0">
                <a:solidFill>
                  <a:srgbClr val="002060"/>
                </a:solidFill>
              </a:rPr>
              <a:t>"Об утверждении Методик преподавания по общеобразовательным (обязательным) дисциплинам ("Русский язык", "Литература", "Иностранный язык", "Математика", "История" (или "Россия в мире"), "Физическая культура", "Основы безопасности жизнедеятельности", "Астрономия") с учетом профессиональной направленности программ среднего профессионального образования, реализуемых на базе основного общего образования, предусматривающих интенсивную общеобразовательную подготовку обучающихся с включением прикладных модулей, соответствующих профессиональной направленности, в т.ч. с учетом применения технологий дистанционного и электронного обучения".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Приказ Министерства образования и науки РФ от 17 мая 2012 г. N 413 </a:t>
            </a:r>
            <a:r>
              <a:rPr lang="ru-RU" dirty="0">
                <a:solidFill>
                  <a:srgbClr val="002060"/>
                </a:solidFill>
              </a:rPr>
              <a:t>«Об утверждении федерального государственного образовательного стандарта среднего общего образования» (с изменениями и дополнениями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pPr marL="357188" indent="-274638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Приказ Министерства образования и науки РФ от 12 мая 2014 г. N 502 </a:t>
            </a:r>
            <a:r>
              <a:rPr lang="ru-RU" dirty="0">
                <a:solidFill>
                  <a:srgbClr val="002060"/>
                </a:solidFill>
              </a:rPr>
              <a:t>«Об утверждении федерального государственного образовательного стандарта среднего профессионального образования по специальности 34.02.01 Сестринское дело» (с изменениями и дополнениями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75261" y="84484"/>
            <a:ext cx="7762505" cy="704961"/>
          </a:xfrm>
          <a:prstGeom prst="roundRect">
            <a:avLst/>
          </a:prstGeom>
          <a:solidFill>
            <a:schemeClr val="accent1">
              <a:lumMod val="50000"/>
              <a:alpha val="91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20640" y="136845"/>
            <a:ext cx="7471746" cy="600239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Нормативная база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11495315" y="6235839"/>
            <a:ext cx="581891" cy="516575"/>
          </a:xfrm>
          <a:prstGeom prst="actionButtonHome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843149" y="154379"/>
            <a:ext cx="10652166" cy="6598037"/>
            <a:chOff x="843149" y="154379"/>
            <a:chExt cx="10652166" cy="659803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149" y="154379"/>
              <a:ext cx="10652166" cy="6598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9571512" y="5937662"/>
              <a:ext cx="1923803" cy="814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10193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37" y="355924"/>
            <a:ext cx="4545455" cy="613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586" y="355924"/>
            <a:ext cx="5129213" cy="6138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11412187" y="6246420"/>
            <a:ext cx="581891" cy="516575"/>
          </a:xfrm>
          <a:prstGeom prst="actionButtonHome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40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237506" y="1268259"/>
            <a:ext cx="11709071" cy="53904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49580" y="94035"/>
            <a:ext cx="8641329" cy="998496"/>
          </a:xfrm>
          <a:prstGeom prst="roundRect">
            <a:avLst/>
          </a:prstGeom>
          <a:solidFill>
            <a:schemeClr val="accent1">
              <a:lumMod val="50000"/>
              <a:alpha val="91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92729" y="1296365"/>
            <a:ext cx="2639028" cy="4398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869530" y="187511"/>
            <a:ext cx="8401427" cy="811544"/>
          </a:xfrm>
          <a:prstGeom prst="roundRect">
            <a:avLst/>
          </a:prstGeom>
          <a:solidFill>
            <a:schemeClr val="bg1">
              <a:lumMod val="95000"/>
              <a:alpha val="88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Предметная область </a:t>
            </a:r>
            <a:b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общеобразовательных дисциплин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10844254"/>
              </p:ext>
            </p:extLst>
          </p:nvPr>
        </p:nvGraphicFramePr>
        <p:xfrm>
          <a:off x="1434598" y="1476900"/>
          <a:ext cx="9314886" cy="5023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3934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66255" y="837063"/>
            <a:ext cx="11825703" cy="53904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9571511" y="2903800"/>
            <a:ext cx="2291938" cy="961331"/>
            <a:chOff x="3968" y="2146465"/>
            <a:chExt cx="3690937" cy="112573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Прямоугольник 19"/>
            <p:cNvSpPr/>
            <p:nvPr/>
          </p:nvSpPr>
          <p:spPr>
            <a:xfrm>
              <a:off x="3968" y="2146465"/>
              <a:ext cx="3690937" cy="11257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3968" y="2146465"/>
              <a:ext cx="3690937" cy="11257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800" kern="1200" dirty="0"/>
            </a:p>
          </p:txBody>
        </p:sp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91413974"/>
              </p:ext>
            </p:extLst>
          </p:nvPr>
        </p:nvGraphicFramePr>
        <p:xfrm>
          <a:off x="310077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>
            <a:off x="8591331" y="1306285"/>
            <a:ext cx="802050" cy="4156363"/>
          </a:xfrm>
          <a:prstGeom prst="rightBrace">
            <a:avLst/>
          </a:prstGeom>
          <a:ln w="38100">
            <a:solidFill>
              <a:srgbClr val="C00000"/>
            </a:solidFill>
            <a:prstDash val="solid"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9789226" y="3144400"/>
            <a:ext cx="1856509" cy="48013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>
            <a:spAutoFit/>
          </a:bodyPr>
          <a:lstStyle>
            <a:defPPr>
              <a:defRPr lang="ru-RU"/>
            </a:defPPr>
            <a:lvl1pPr marL="712788" indent="-1778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1">
                <a:solidFill>
                  <a:srgbClr val="00206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177800"/>
            <a:r>
              <a:rPr lang="ru-RU" sz="2800" dirty="0" smtClean="0"/>
              <a:t>ФГОС СОО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7084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85006" y="1219021"/>
            <a:ext cx="11519067" cy="53904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45576" y="113646"/>
            <a:ext cx="8641329" cy="998496"/>
            <a:chOff x="1745576" y="363028"/>
            <a:chExt cx="8641329" cy="99849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745576" y="363028"/>
              <a:ext cx="8641329" cy="998496"/>
            </a:xfrm>
            <a:prstGeom prst="roundRect">
              <a:avLst/>
            </a:prstGeom>
            <a:solidFill>
              <a:schemeClr val="accent1">
                <a:lumMod val="50000"/>
                <a:alpha val="91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865526" y="456504"/>
              <a:ext cx="8401427" cy="811544"/>
            </a:xfrm>
            <a:prstGeom prst="roundRect">
              <a:avLst/>
            </a:prstGeom>
            <a:solidFill>
              <a:schemeClr val="bg1">
                <a:lumMod val="95000"/>
                <a:alpha val="88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Системно-</a:t>
              </a:r>
              <a:r>
                <a:rPr lang="ru-RU" sz="2400" b="1" dirty="0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деятельностный</a:t>
              </a:r>
              <a: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 и </a:t>
              </a:r>
              <a:r>
                <a:rPr lang="ru-RU" sz="2400" b="1" dirty="0" err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компетентностный</a:t>
              </a:r>
              <a: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подход обеспечивают формирование </a:t>
              </a:r>
            </a:p>
          </p:txBody>
        </p:sp>
      </p:grp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00392899"/>
              </p:ext>
            </p:extLst>
          </p:nvPr>
        </p:nvGraphicFramePr>
        <p:xfrm>
          <a:off x="534390" y="1520042"/>
          <a:ext cx="10794670" cy="461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Скругленный прямоугольник 14"/>
          <p:cNvSpPr/>
          <p:nvPr/>
        </p:nvSpPr>
        <p:spPr>
          <a:xfrm rot="16200000">
            <a:off x="2844137" y="3414156"/>
            <a:ext cx="5106391" cy="93815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КОМПЕТЕНЦИИ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90768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30630" y="1183392"/>
            <a:ext cx="11936488" cy="5573667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 smtClean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 marL="82550">
              <a:lnSpc>
                <a:spcPct val="90000"/>
              </a:lnSpc>
              <a:spcBef>
                <a:spcPts val="1000"/>
              </a:spcBef>
            </a:pP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713651" y="89894"/>
            <a:ext cx="8641329" cy="998496"/>
            <a:chOff x="1745576" y="363028"/>
            <a:chExt cx="8641329" cy="99849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745576" y="363028"/>
              <a:ext cx="8641329" cy="998496"/>
            </a:xfrm>
            <a:prstGeom prst="roundRect">
              <a:avLst/>
            </a:prstGeom>
            <a:solidFill>
              <a:schemeClr val="accent1">
                <a:lumMod val="50000"/>
                <a:alpha val="91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865526" y="456504"/>
              <a:ext cx="8401427" cy="811544"/>
            </a:xfrm>
            <a:prstGeom prst="roundRect">
              <a:avLst/>
            </a:prstGeom>
            <a:solidFill>
              <a:schemeClr val="bg1">
                <a:lumMod val="95000"/>
                <a:alpha val="88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Содержание </a:t>
              </a:r>
              <a:b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24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общеобразовательной дисциплины</a:t>
              </a:r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26091173"/>
              </p:ext>
            </p:extLst>
          </p:nvPr>
        </p:nvGraphicFramePr>
        <p:xfrm>
          <a:off x="404656" y="1713913"/>
          <a:ext cx="11388435" cy="451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9589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267624"/>
              </p:ext>
            </p:extLst>
          </p:nvPr>
        </p:nvGraphicFramePr>
        <p:xfrm>
          <a:off x="213756" y="273132"/>
          <a:ext cx="11697196" cy="6388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8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986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9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09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C00000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2100" dirty="0" smtClean="0">
                          <a:solidFill>
                            <a:srgbClr val="C00000"/>
                          </a:solidFill>
                          <a:effectLst/>
                        </a:rPr>
                        <a:t>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smtClean="0">
                          <a:solidFill>
                            <a:srgbClr val="C00000"/>
                          </a:solidFill>
                          <a:effectLst/>
                        </a:rPr>
                        <a:t>согласно </a:t>
                      </a:r>
                      <a:r>
                        <a:rPr lang="ru-RU" sz="2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ФГОС</a:t>
                      </a:r>
                      <a:r>
                        <a:rPr lang="ru-RU" sz="2100" dirty="0">
                          <a:solidFill>
                            <a:srgbClr val="C00000"/>
                          </a:solidFill>
                          <a:effectLst/>
                        </a:rPr>
                        <a:t> СПО</a:t>
                      </a:r>
                      <a:endParaRPr lang="ru-RU" sz="2100" dirty="0">
                        <a:solidFill>
                          <a:srgbClr val="C00000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C00000"/>
                          </a:solidFill>
                          <a:effectLst/>
                        </a:rPr>
                        <a:t>Наименование личностных результатов согласно </a:t>
                      </a:r>
                      <a:r>
                        <a:rPr lang="ru-RU" sz="2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ФГОС</a:t>
                      </a:r>
                      <a:r>
                        <a:rPr lang="ru-RU" sz="2100" dirty="0">
                          <a:solidFill>
                            <a:srgbClr val="C00000"/>
                          </a:solidFill>
                          <a:effectLst/>
                        </a:rPr>
                        <a:t> СОО</a:t>
                      </a:r>
                      <a:endParaRPr lang="ru-RU" sz="2100" dirty="0">
                        <a:solidFill>
                          <a:srgbClr val="C00000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rgbClr val="C00000"/>
                          </a:solidFill>
                          <a:effectLst/>
                        </a:rPr>
                        <a:t>Наименование </a:t>
                      </a:r>
                      <a:r>
                        <a:rPr lang="ru-RU" sz="2100" dirty="0" err="1">
                          <a:solidFill>
                            <a:srgbClr val="C00000"/>
                          </a:solidFill>
                          <a:effectLst/>
                        </a:rPr>
                        <a:t>метапредметных</a:t>
                      </a:r>
                      <a:r>
                        <a:rPr lang="ru-RU" sz="2100" dirty="0">
                          <a:solidFill>
                            <a:srgbClr val="C00000"/>
                          </a:solidFill>
                          <a:effectLst/>
                        </a:rPr>
                        <a:t> результатов согласно </a:t>
                      </a:r>
                      <a:r>
                        <a:rPr lang="ru-RU" sz="21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ФГОС</a:t>
                      </a:r>
                      <a:r>
                        <a:rPr lang="ru-RU" sz="2100" dirty="0">
                          <a:solidFill>
                            <a:srgbClr val="C00000"/>
                          </a:solidFill>
                          <a:effectLst/>
                        </a:rPr>
                        <a:t> СОО</a:t>
                      </a:r>
                      <a:endParaRPr lang="ru-RU" sz="2100" dirty="0">
                        <a:solidFill>
                          <a:srgbClr val="C00000"/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55282" marR="5528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9671">
                <a:tc>
                  <a:txBody>
                    <a:bodyPr/>
                    <a:lstStyle/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1.*(1) *(2) *(4</a:t>
                      </a:r>
                      <a:r>
                        <a:rPr lang="ru-RU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Понимать </a:t>
                      </a:r>
                      <a:r>
                        <a:rPr lang="ru-RU" sz="2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сущность и социальную значимость будущей профессии, проявлять к ней устойчивый </a:t>
                      </a:r>
                      <a:r>
                        <a:rPr lang="ru-RU" sz="20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интерес.</a:t>
                      </a:r>
                      <a:endParaRPr lang="ru-RU" sz="2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82" marR="552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7780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ЛР 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ru-RU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Сформированность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российской гражданской идентичности, патриотизма, уважения к своему народу, чувства ответственности перед Родиной, гордости за свой край, свою Родину, прошлое и настоящее многонационального народа России, уважение государственных символов (герб, флаг, гимн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).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55282" marR="552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МР </a:t>
                      </a:r>
                      <a:r>
                        <a:rPr lang="ru-RU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04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Готовность </a:t>
                      </a: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 способность к самостоятельной информационно-познавательной деятельности, владение навыками получения необходимой информации из словарей разных типов, умение ориентироваться в различных источниках информации, критически оценивать и интерпретировать информацию, получаемую из различных 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источников.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55282" marR="552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hlinkClick r:id="rId2" action="ppaction://hlinksldjump"/>
          </p:cNvPr>
          <p:cNvSpPr/>
          <p:nvPr/>
        </p:nvSpPr>
        <p:spPr>
          <a:xfrm>
            <a:off x="4168239" y="273132"/>
            <a:ext cx="3823855" cy="1056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8003969" y="273132"/>
            <a:ext cx="3823855" cy="1056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омпьютерная мышь Указатель Наведите курсор и выберите Курсор, Компьютерная  мышь, угол, электроника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898" l="5111" r="90000">
                        <a14:foregroundMark x1="36333" y1="15408" x2="47444" y2="15408"/>
                        <a14:foregroundMark x1="24111" y1="6020" x2="32444" y2="38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14345" flipH="1">
            <a:off x="7611795" y="1103588"/>
            <a:ext cx="415924" cy="45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омпьютерная мышь Указатель Наведите курсор и выберите Курсор, Компьютерная  мышь, угол, электроника png | PNGEg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898" l="5111" r="90000">
                        <a14:foregroundMark x1="36333" y1="15408" x2="47444" y2="15408"/>
                        <a14:foregroundMark x1="24111" y1="6020" x2="32444" y2="38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14345" flipH="1">
            <a:off x="11530653" y="1103588"/>
            <a:ext cx="415924" cy="45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588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713649" y="99156"/>
            <a:ext cx="8641329" cy="998496"/>
            <a:chOff x="1745576" y="363028"/>
            <a:chExt cx="8641329" cy="99849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745576" y="363028"/>
              <a:ext cx="8641329" cy="998496"/>
            </a:xfrm>
            <a:prstGeom prst="roundRect">
              <a:avLst/>
            </a:prstGeom>
            <a:solidFill>
              <a:schemeClr val="accent1">
                <a:lumMod val="50000"/>
                <a:alpha val="91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865526" y="456504"/>
              <a:ext cx="8401427" cy="811544"/>
            </a:xfrm>
            <a:prstGeom prst="roundRect">
              <a:avLst/>
            </a:prstGeom>
            <a:solidFill>
              <a:schemeClr val="bg1">
                <a:lumMod val="95000"/>
                <a:alpha val="88000"/>
              </a:schemeClr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Интеграция</a:t>
              </a:r>
              <a:endPara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29176880"/>
              </p:ext>
            </p:extLst>
          </p:nvPr>
        </p:nvGraphicFramePr>
        <p:xfrm>
          <a:off x="748145" y="1097652"/>
          <a:ext cx="10937174" cy="5482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423324" y="2925262"/>
            <a:ext cx="1424785" cy="1424785"/>
            <a:chOff x="611312" y="1755551"/>
            <a:chExt cx="1424785" cy="142478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Овал 16"/>
            <p:cNvSpPr/>
            <p:nvPr/>
          </p:nvSpPr>
          <p:spPr>
            <a:xfrm>
              <a:off x="611312" y="1755551"/>
              <a:ext cx="1424785" cy="1424785"/>
            </a:xfrm>
            <a:prstGeom prst="ellipse">
              <a:avLst/>
            </a:prstGeom>
            <a:ln>
              <a:noFill/>
            </a:ln>
            <a:sp3d>
              <a:bevelT w="139700" prst="cross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Овал 4"/>
            <p:cNvSpPr/>
            <p:nvPr/>
          </p:nvSpPr>
          <p:spPr>
            <a:xfrm>
              <a:off x="819967" y="1964206"/>
              <a:ext cx="1007475" cy="1007475"/>
            </a:xfrm>
            <a:prstGeom prst="rect">
              <a:avLst/>
            </a:prstGeom>
            <a:ln>
              <a:noFill/>
            </a:ln>
            <a:sp3d>
              <a:bevelT w="139700" prst="cross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ФГОС СОО</a:t>
              </a:r>
              <a:endParaRPr lang="ru-RU" sz="3100" kern="1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0425671" y="3066342"/>
            <a:ext cx="1424785" cy="1424785"/>
            <a:chOff x="6389060" y="1755587"/>
            <a:chExt cx="1424785" cy="142478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Овал 23"/>
            <p:cNvSpPr/>
            <p:nvPr/>
          </p:nvSpPr>
          <p:spPr>
            <a:xfrm>
              <a:off x="6389060" y="1755587"/>
              <a:ext cx="1424785" cy="142478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6597715" y="1964242"/>
              <a:ext cx="1007475" cy="10074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ФГОС СПО</a:t>
              </a:r>
              <a:endParaRPr lang="ru-RU" sz="3100" kern="1200" dirty="0"/>
            </a:p>
          </p:txBody>
        </p:sp>
      </p:grpSp>
      <p:cxnSp>
        <p:nvCxnSpPr>
          <p:cNvPr id="26" name="Прямая со стрелкой 25"/>
          <p:cNvCxnSpPr/>
          <p:nvPr/>
        </p:nvCxnSpPr>
        <p:spPr>
          <a:xfrm flipV="1">
            <a:off x="1848109" y="3637655"/>
            <a:ext cx="735611" cy="1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9761517" y="3778733"/>
            <a:ext cx="664154" cy="1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605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305919"/>
              </p:ext>
            </p:extLst>
          </p:nvPr>
        </p:nvGraphicFramePr>
        <p:xfrm>
          <a:off x="201878" y="106878"/>
          <a:ext cx="11744697" cy="660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3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5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151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ОДБ.01 Русский язык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89" marR="233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</a:rPr>
                        <a:t>ОП.02 Анатомия и физиология человека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389" marR="233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</a:rPr>
                        <a:t>ПМ. 02 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лечебно – диагностических  и реабилитационных мероприятиях.</a:t>
                      </a:r>
                    </a:p>
                  </a:txBody>
                  <a:tcPr marL="23389" marR="233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18912">
                <a:tc>
                  <a:txBody>
                    <a:bodyPr/>
                    <a:lstStyle/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</a:t>
                      </a: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Понимать сущность и социальную значимость своей будущей профессии, проявлять к ней устойчивый интерес.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2.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собственную деятельность, выбирать типовые методы и способы выполнения профессиональных задач, оценивать их выполнение и качество.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3.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Принимать решения в стандартных и нестандартных ситуация и нести за них ответственность.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4.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 и использование информации, необходимой для эффективного выполнения профессиональных задач, профессионального и личностного развития.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5.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информационно-коммуникационные технологии в профессиональной деятельности.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6.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Работать в коллективе и команде, эффективно общаться с коллегами, руководством, потребителями.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7</a:t>
                      </a:r>
                      <a:r>
                        <a:rPr lang="ru-RU" sz="12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Брать на себя ответственность за работу членов команды (подчиненных), за результат выполнения заданий.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8.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 определять задачи профессионального и личностного развития, заниматься самообразование, осознанно планировать и осуществлять повышение квалификации.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9.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Ориентироваться в условиях смены технологий в профессиональной деятельности.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10</a:t>
                      </a:r>
                      <a:r>
                        <a:rPr lang="ru-RU" sz="1200" b="0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Бережно относится к историческому наследию и культурным традициям народа, уважать социальные, культурные и религиозные различия.</a:t>
                      </a:r>
                    </a:p>
                    <a:p>
                      <a:pPr marL="355600" indent="-27305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 11. </a:t>
                      </a:r>
                      <a:r>
                        <a:rPr lang="ru-RU" sz="12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Быть готовым брать на себя нравственные обязательства по отношению к природе, обществу и человеку</a:t>
                      </a:r>
                      <a:r>
                        <a:rPr lang="ru-RU" sz="12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389" marR="23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</a:t>
                      </a: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Представлять информацию в понятном для пациента виде, объяснять ему суть вмешательств.</a:t>
                      </a: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2.2.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лечебно-диагностические вмешательства, взаимодействуя с участниками лечебного процесса.</a:t>
                      </a: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2.3.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Сотрудничать с взаимодействующими организациями и службами.</a:t>
                      </a: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2.4.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Применять медикаментозные средства в соответствии с правилами их использования.</a:t>
                      </a: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2.5.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Соблюдать правила использования аппаратуры, оборудования и изделий медицинского назначения в ходе лечебно-диагностического процесса.</a:t>
                      </a: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2.6.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Вести утвержденную медицинскую документацию.</a:t>
                      </a: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2.7.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реабилитационные мероприятия.</a:t>
                      </a:r>
                    </a:p>
                    <a:p>
                      <a:pPr marL="355600" indent="-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2.8. 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Оказывать паллиативную помощь.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3389" marR="23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2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endParaRPr lang="ru-RU" sz="1200" b="1" kern="12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</a:t>
                      </a: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2.1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Представлять информацию в понятном для пациента виде, объяснять ему суть вмешательств.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0913" algn="l"/>
                        </a:tabLs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2.2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Осуществлять лечебно-диагностические вмешательства, взаимодействуя с участниками лечебного процесса.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0913" algn="l"/>
                        </a:tabLs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2.3.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Сотрудничать с взаимодействующими организациями и службами.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0913" algn="l"/>
                        </a:tabLs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2.4. 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Применять медикаментозные средства в соответствии </a:t>
                      </a:r>
                      <a:b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правилами их использования.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0913" algn="l"/>
                        </a:tabLs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2.5.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Соблюдать правила использования аппаратуры, оборудования и изделий медицинского назначения в ходе лечебно-диагностического процесса.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0913" algn="l"/>
                        </a:tabLst>
                      </a:pPr>
                      <a:r>
                        <a:rPr lang="ru-RU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 2.6</a:t>
                      </a: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Вести утвержденную медицинскую документацию.</a:t>
                      </a:r>
                    </a:p>
                    <a:p>
                      <a:pPr marL="273050" indent="-19050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90913" algn="l"/>
                        </a:tabLst>
                      </a:pPr>
                      <a:r>
                        <a:rPr lang="ru-RU" sz="12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3389" marR="233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079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2011</Words>
  <Application>Microsoft Office PowerPoint</Application>
  <PresentationFormat>Произвольный</PresentationFormat>
  <Paragraphs>338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методики преподавания общеобразовательных дисциплин «Русский язык» и «Литература»  с учётом профессиональной направленности основных образовательных программ среднего профессионального образования в ГБПОУ КК «Камчатский медицинский колледж»</dc:title>
  <dc:creator>Мамонова Людмила Валерьевна</dc:creator>
  <cp:lastModifiedBy>Гагарина Екатерина С.</cp:lastModifiedBy>
  <cp:revision>99</cp:revision>
  <dcterms:created xsi:type="dcterms:W3CDTF">2022-03-24T22:41:11Z</dcterms:created>
  <dcterms:modified xsi:type="dcterms:W3CDTF">2022-04-05T02:09:47Z</dcterms:modified>
</cp:coreProperties>
</file>